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32918400" cx="43891200"/>
  <p:notesSz cx="6858000" cy="9144000"/>
  <p:embeddedFontLst>
    <p:embeddedFont>
      <p:font typeface="Roboto"/>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368">
          <p15:clr>
            <a:srgbClr val="747775"/>
          </p15:clr>
        </p15:guide>
        <p15:guide id="2" pos="1382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368" orient="horz"/>
        <p:guide pos="13824"/>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font" Target="fonts/Roboto-boldItalic.fntdata"/><Relationship Id="rId9"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oboto-regular.fntdata"/><Relationship Id="rId8" Type="http://schemas.openxmlformats.org/officeDocument/2006/relationships/font" Target="fonts/Robo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63"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8b5433d4f3_0_0:notes"/>
          <p:cNvSpPr/>
          <p:nvPr>
            <p:ph idx="2" type="sldImg"/>
          </p:nvPr>
        </p:nvSpPr>
        <p:spPr>
          <a:xfrm>
            <a:off x="1143242"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8b5433d4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496200" y="4765280"/>
            <a:ext cx="40899000" cy="13137000"/>
          </a:xfrm>
          <a:prstGeom prst="rect">
            <a:avLst/>
          </a:prstGeom>
        </p:spPr>
        <p:txBody>
          <a:bodyPr anchorCtr="0" anchor="b" bIns="546125" lIns="546125" spcFirstLastPara="1" rIns="546125" wrap="square" tIns="546125">
            <a:normAutofit/>
          </a:bodyPr>
          <a:lstStyle>
            <a:lvl1pPr lvl="0" algn="ctr">
              <a:spcBef>
                <a:spcPts val="0"/>
              </a:spcBef>
              <a:spcAft>
                <a:spcPts val="0"/>
              </a:spcAft>
              <a:buSzPts val="31059"/>
              <a:buNone/>
              <a:defRPr sz="31059"/>
            </a:lvl1pPr>
            <a:lvl2pPr lvl="1" algn="ctr">
              <a:spcBef>
                <a:spcPts val="0"/>
              </a:spcBef>
              <a:spcAft>
                <a:spcPts val="0"/>
              </a:spcAft>
              <a:buSzPts val="31059"/>
              <a:buNone/>
              <a:defRPr sz="31059"/>
            </a:lvl2pPr>
            <a:lvl3pPr lvl="2" algn="ctr">
              <a:spcBef>
                <a:spcPts val="0"/>
              </a:spcBef>
              <a:spcAft>
                <a:spcPts val="0"/>
              </a:spcAft>
              <a:buSzPts val="31059"/>
              <a:buNone/>
              <a:defRPr sz="31059"/>
            </a:lvl3pPr>
            <a:lvl4pPr lvl="3" algn="ctr">
              <a:spcBef>
                <a:spcPts val="0"/>
              </a:spcBef>
              <a:spcAft>
                <a:spcPts val="0"/>
              </a:spcAft>
              <a:buSzPts val="31059"/>
              <a:buNone/>
              <a:defRPr sz="31059"/>
            </a:lvl4pPr>
            <a:lvl5pPr lvl="4" algn="ctr">
              <a:spcBef>
                <a:spcPts val="0"/>
              </a:spcBef>
              <a:spcAft>
                <a:spcPts val="0"/>
              </a:spcAft>
              <a:buSzPts val="31059"/>
              <a:buNone/>
              <a:defRPr sz="31059"/>
            </a:lvl5pPr>
            <a:lvl6pPr lvl="5" algn="ctr">
              <a:spcBef>
                <a:spcPts val="0"/>
              </a:spcBef>
              <a:spcAft>
                <a:spcPts val="0"/>
              </a:spcAft>
              <a:buSzPts val="31059"/>
              <a:buNone/>
              <a:defRPr sz="31059"/>
            </a:lvl6pPr>
            <a:lvl7pPr lvl="6" algn="ctr">
              <a:spcBef>
                <a:spcPts val="0"/>
              </a:spcBef>
              <a:spcAft>
                <a:spcPts val="0"/>
              </a:spcAft>
              <a:buSzPts val="31059"/>
              <a:buNone/>
              <a:defRPr sz="31059"/>
            </a:lvl7pPr>
            <a:lvl8pPr lvl="7" algn="ctr">
              <a:spcBef>
                <a:spcPts val="0"/>
              </a:spcBef>
              <a:spcAft>
                <a:spcPts val="0"/>
              </a:spcAft>
              <a:buSzPts val="31059"/>
              <a:buNone/>
              <a:defRPr sz="31059"/>
            </a:lvl8pPr>
            <a:lvl9pPr lvl="8" algn="ctr">
              <a:spcBef>
                <a:spcPts val="0"/>
              </a:spcBef>
              <a:spcAft>
                <a:spcPts val="0"/>
              </a:spcAft>
              <a:buSzPts val="31059"/>
              <a:buNone/>
              <a:defRPr sz="31059"/>
            </a:lvl9pPr>
          </a:lstStyle>
          <a:p/>
        </p:txBody>
      </p:sp>
      <p:sp>
        <p:nvSpPr>
          <p:cNvPr id="11" name="Google Shape;11;p2"/>
          <p:cNvSpPr txBox="1"/>
          <p:nvPr>
            <p:ph idx="1" type="subTitle"/>
          </p:nvPr>
        </p:nvSpPr>
        <p:spPr>
          <a:xfrm>
            <a:off x="1496160" y="18138400"/>
            <a:ext cx="40899000" cy="5073000"/>
          </a:xfrm>
          <a:prstGeom prst="rect">
            <a:avLst/>
          </a:prstGeom>
        </p:spPr>
        <p:txBody>
          <a:bodyPr anchorCtr="0" anchor="t" bIns="546125" lIns="546125" spcFirstLastPara="1" rIns="546125" wrap="square" tIns="546125">
            <a:normAutofit/>
          </a:bodyPr>
          <a:lstStyle>
            <a:lvl1pPr lvl="0" algn="ctr">
              <a:lnSpc>
                <a:spcPct val="100000"/>
              </a:lnSpc>
              <a:spcBef>
                <a:spcPts val="0"/>
              </a:spcBef>
              <a:spcAft>
                <a:spcPts val="0"/>
              </a:spcAft>
              <a:buSzPts val="16724"/>
              <a:buNone/>
              <a:defRPr sz="16724"/>
            </a:lvl1pPr>
            <a:lvl2pPr lvl="1" algn="ctr">
              <a:lnSpc>
                <a:spcPct val="100000"/>
              </a:lnSpc>
              <a:spcBef>
                <a:spcPts val="0"/>
              </a:spcBef>
              <a:spcAft>
                <a:spcPts val="0"/>
              </a:spcAft>
              <a:buSzPts val="16724"/>
              <a:buNone/>
              <a:defRPr sz="16724"/>
            </a:lvl2pPr>
            <a:lvl3pPr lvl="2" algn="ctr">
              <a:lnSpc>
                <a:spcPct val="100000"/>
              </a:lnSpc>
              <a:spcBef>
                <a:spcPts val="0"/>
              </a:spcBef>
              <a:spcAft>
                <a:spcPts val="0"/>
              </a:spcAft>
              <a:buSzPts val="16724"/>
              <a:buNone/>
              <a:defRPr sz="16724"/>
            </a:lvl3pPr>
            <a:lvl4pPr lvl="3" algn="ctr">
              <a:lnSpc>
                <a:spcPct val="100000"/>
              </a:lnSpc>
              <a:spcBef>
                <a:spcPts val="0"/>
              </a:spcBef>
              <a:spcAft>
                <a:spcPts val="0"/>
              </a:spcAft>
              <a:buSzPts val="16724"/>
              <a:buNone/>
              <a:defRPr sz="16724"/>
            </a:lvl4pPr>
            <a:lvl5pPr lvl="4" algn="ctr">
              <a:lnSpc>
                <a:spcPct val="100000"/>
              </a:lnSpc>
              <a:spcBef>
                <a:spcPts val="0"/>
              </a:spcBef>
              <a:spcAft>
                <a:spcPts val="0"/>
              </a:spcAft>
              <a:buSzPts val="16724"/>
              <a:buNone/>
              <a:defRPr sz="16724"/>
            </a:lvl5pPr>
            <a:lvl6pPr lvl="5" algn="ctr">
              <a:lnSpc>
                <a:spcPct val="100000"/>
              </a:lnSpc>
              <a:spcBef>
                <a:spcPts val="0"/>
              </a:spcBef>
              <a:spcAft>
                <a:spcPts val="0"/>
              </a:spcAft>
              <a:buSzPts val="16724"/>
              <a:buNone/>
              <a:defRPr sz="16724"/>
            </a:lvl6pPr>
            <a:lvl7pPr lvl="6" algn="ctr">
              <a:lnSpc>
                <a:spcPct val="100000"/>
              </a:lnSpc>
              <a:spcBef>
                <a:spcPts val="0"/>
              </a:spcBef>
              <a:spcAft>
                <a:spcPts val="0"/>
              </a:spcAft>
              <a:buSzPts val="16724"/>
              <a:buNone/>
              <a:defRPr sz="16724"/>
            </a:lvl7pPr>
            <a:lvl8pPr lvl="7" algn="ctr">
              <a:lnSpc>
                <a:spcPct val="100000"/>
              </a:lnSpc>
              <a:spcBef>
                <a:spcPts val="0"/>
              </a:spcBef>
              <a:spcAft>
                <a:spcPts val="0"/>
              </a:spcAft>
              <a:buSzPts val="16724"/>
              <a:buNone/>
              <a:defRPr sz="16724"/>
            </a:lvl8pPr>
            <a:lvl9pPr lvl="8" algn="ctr">
              <a:lnSpc>
                <a:spcPct val="100000"/>
              </a:lnSpc>
              <a:spcBef>
                <a:spcPts val="0"/>
              </a:spcBef>
              <a:spcAft>
                <a:spcPts val="0"/>
              </a:spcAft>
              <a:buSzPts val="16724"/>
              <a:buNone/>
              <a:defRPr sz="16724"/>
            </a:lvl9pPr>
          </a:lstStyle>
          <a:p/>
        </p:txBody>
      </p:sp>
      <p:sp>
        <p:nvSpPr>
          <p:cNvPr id="12" name="Google Shape;12;p2"/>
          <p:cNvSpPr txBox="1"/>
          <p:nvPr>
            <p:ph idx="12" type="sldNum"/>
          </p:nvPr>
        </p:nvSpPr>
        <p:spPr>
          <a:xfrm>
            <a:off x="40667798" y="29844587"/>
            <a:ext cx="2633700" cy="2518500"/>
          </a:xfrm>
          <a:prstGeom prst="rect">
            <a:avLst/>
          </a:prstGeom>
        </p:spPr>
        <p:txBody>
          <a:bodyPr anchorCtr="0" anchor="ctr" bIns="546125" lIns="546125" spcFirstLastPara="1" rIns="546125" wrap="square" tIns="546125">
            <a:normAutofit/>
          </a:bodyPr>
          <a:lstStyle>
            <a:lvl1pPr lvl="0">
              <a:buNone/>
              <a:defRPr sz="5973"/>
            </a:lvl1pPr>
            <a:lvl2pPr lvl="1">
              <a:buNone/>
              <a:defRPr sz="5973"/>
            </a:lvl2pPr>
            <a:lvl3pPr lvl="2">
              <a:buNone/>
              <a:defRPr sz="5973"/>
            </a:lvl3pPr>
            <a:lvl4pPr lvl="3">
              <a:buNone/>
              <a:defRPr sz="5973"/>
            </a:lvl4pPr>
            <a:lvl5pPr lvl="4">
              <a:buNone/>
              <a:defRPr sz="5973"/>
            </a:lvl5pPr>
            <a:lvl6pPr lvl="5">
              <a:buNone/>
              <a:defRPr sz="5973"/>
            </a:lvl6pPr>
            <a:lvl7pPr lvl="6">
              <a:buNone/>
              <a:defRPr sz="5973"/>
            </a:lvl7pPr>
            <a:lvl8pPr lvl="7">
              <a:buNone/>
              <a:defRPr sz="5973"/>
            </a:lvl8pPr>
            <a:lvl9pPr lvl="8">
              <a:buNone/>
              <a:defRPr sz="597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1496160" y="13765440"/>
            <a:ext cx="40899000" cy="5387100"/>
          </a:xfrm>
          <a:prstGeom prst="rect">
            <a:avLst/>
          </a:prstGeom>
        </p:spPr>
        <p:txBody>
          <a:bodyPr anchorCtr="0" anchor="ctr" bIns="546125" lIns="546125" spcFirstLastPara="1" rIns="546125" wrap="square" tIns="546125">
            <a:normAutofit/>
          </a:bodyPr>
          <a:lstStyle>
            <a:lvl1pPr lvl="0" algn="ctr">
              <a:spcBef>
                <a:spcPts val="0"/>
              </a:spcBef>
              <a:spcAft>
                <a:spcPts val="0"/>
              </a:spcAft>
              <a:buSzPts val="21502"/>
              <a:buNone/>
              <a:defRPr sz="21502"/>
            </a:lvl1pPr>
            <a:lvl2pPr lvl="1" algn="ctr">
              <a:spcBef>
                <a:spcPts val="0"/>
              </a:spcBef>
              <a:spcAft>
                <a:spcPts val="0"/>
              </a:spcAft>
              <a:buSzPts val="21502"/>
              <a:buNone/>
              <a:defRPr sz="21502"/>
            </a:lvl2pPr>
            <a:lvl3pPr lvl="2" algn="ctr">
              <a:spcBef>
                <a:spcPts val="0"/>
              </a:spcBef>
              <a:spcAft>
                <a:spcPts val="0"/>
              </a:spcAft>
              <a:buSzPts val="21502"/>
              <a:buNone/>
              <a:defRPr sz="21502"/>
            </a:lvl3pPr>
            <a:lvl4pPr lvl="3" algn="ctr">
              <a:spcBef>
                <a:spcPts val="0"/>
              </a:spcBef>
              <a:spcAft>
                <a:spcPts val="0"/>
              </a:spcAft>
              <a:buSzPts val="21502"/>
              <a:buNone/>
              <a:defRPr sz="21502"/>
            </a:lvl4pPr>
            <a:lvl5pPr lvl="4" algn="ctr">
              <a:spcBef>
                <a:spcPts val="0"/>
              </a:spcBef>
              <a:spcAft>
                <a:spcPts val="0"/>
              </a:spcAft>
              <a:buSzPts val="21502"/>
              <a:buNone/>
              <a:defRPr sz="21502"/>
            </a:lvl5pPr>
            <a:lvl6pPr lvl="5" algn="ctr">
              <a:spcBef>
                <a:spcPts val="0"/>
              </a:spcBef>
              <a:spcAft>
                <a:spcPts val="0"/>
              </a:spcAft>
              <a:buSzPts val="21502"/>
              <a:buNone/>
              <a:defRPr sz="21502"/>
            </a:lvl6pPr>
            <a:lvl7pPr lvl="6" algn="ctr">
              <a:spcBef>
                <a:spcPts val="0"/>
              </a:spcBef>
              <a:spcAft>
                <a:spcPts val="0"/>
              </a:spcAft>
              <a:buSzPts val="21502"/>
              <a:buNone/>
              <a:defRPr sz="21502"/>
            </a:lvl7pPr>
            <a:lvl8pPr lvl="7" algn="ctr">
              <a:spcBef>
                <a:spcPts val="0"/>
              </a:spcBef>
              <a:spcAft>
                <a:spcPts val="0"/>
              </a:spcAft>
              <a:buSzPts val="21502"/>
              <a:buNone/>
              <a:defRPr sz="21502"/>
            </a:lvl8pPr>
            <a:lvl9pPr lvl="8" algn="ctr">
              <a:spcBef>
                <a:spcPts val="0"/>
              </a:spcBef>
              <a:spcAft>
                <a:spcPts val="0"/>
              </a:spcAft>
              <a:buSzPts val="21502"/>
              <a:buNone/>
              <a:defRPr sz="21502"/>
            </a:lvl9pPr>
          </a:lstStyle>
          <a:p/>
        </p:txBody>
      </p:sp>
      <p:sp>
        <p:nvSpPr>
          <p:cNvPr id="15" name="Google Shape;15;p3"/>
          <p:cNvSpPr txBox="1"/>
          <p:nvPr>
            <p:ph idx="12" type="sldNum"/>
          </p:nvPr>
        </p:nvSpPr>
        <p:spPr>
          <a:xfrm>
            <a:off x="40667798" y="29844587"/>
            <a:ext cx="2633700" cy="2518500"/>
          </a:xfrm>
          <a:prstGeom prst="rect">
            <a:avLst/>
          </a:prstGeom>
        </p:spPr>
        <p:txBody>
          <a:bodyPr anchorCtr="0" anchor="ctr" bIns="546125" lIns="546125" spcFirstLastPara="1" rIns="546125" wrap="square" tIns="546125">
            <a:normAutofit/>
          </a:bodyPr>
          <a:lstStyle>
            <a:lvl1pPr lvl="0">
              <a:buNone/>
              <a:defRPr sz="5973"/>
            </a:lvl1pPr>
            <a:lvl2pPr lvl="1">
              <a:buNone/>
              <a:defRPr sz="5973"/>
            </a:lvl2pPr>
            <a:lvl3pPr lvl="2">
              <a:buNone/>
              <a:defRPr sz="5973"/>
            </a:lvl3pPr>
            <a:lvl4pPr lvl="3">
              <a:buNone/>
              <a:defRPr sz="5973"/>
            </a:lvl4pPr>
            <a:lvl5pPr lvl="4">
              <a:buNone/>
              <a:defRPr sz="5973"/>
            </a:lvl5pPr>
            <a:lvl6pPr lvl="5">
              <a:buNone/>
              <a:defRPr sz="5973"/>
            </a:lvl6pPr>
            <a:lvl7pPr lvl="6">
              <a:buNone/>
              <a:defRPr sz="5973"/>
            </a:lvl7pPr>
            <a:lvl8pPr lvl="7">
              <a:buNone/>
              <a:defRPr sz="5973"/>
            </a:lvl8pPr>
            <a:lvl9pPr lvl="8">
              <a:buNone/>
              <a:defRPr sz="597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1496160" y="2848160"/>
            <a:ext cx="40899000" cy="3664800"/>
          </a:xfrm>
          <a:prstGeom prst="rect">
            <a:avLst/>
          </a:prstGeom>
        </p:spPr>
        <p:txBody>
          <a:bodyPr anchorCtr="0" anchor="t" bIns="546125" lIns="546125" spcFirstLastPara="1" rIns="546125" wrap="square" tIns="546125">
            <a:normAutofit/>
          </a:bodyPr>
          <a:lstStyle>
            <a:lvl1pPr lvl="0">
              <a:spcBef>
                <a:spcPts val="0"/>
              </a:spcBef>
              <a:spcAft>
                <a:spcPts val="0"/>
              </a:spcAft>
              <a:buSzPts val="16724"/>
              <a:buNone/>
              <a:defRPr sz="16724"/>
            </a:lvl1pPr>
            <a:lvl2pPr lvl="1">
              <a:spcBef>
                <a:spcPts val="0"/>
              </a:spcBef>
              <a:spcAft>
                <a:spcPts val="0"/>
              </a:spcAft>
              <a:buSzPts val="16724"/>
              <a:buNone/>
              <a:defRPr sz="16724"/>
            </a:lvl2pPr>
            <a:lvl3pPr lvl="2">
              <a:spcBef>
                <a:spcPts val="0"/>
              </a:spcBef>
              <a:spcAft>
                <a:spcPts val="0"/>
              </a:spcAft>
              <a:buSzPts val="16724"/>
              <a:buNone/>
              <a:defRPr sz="16724"/>
            </a:lvl3pPr>
            <a:lvl4pPr lvl="3">
              <a:spcBef>
                <a:spcPts val="0"/>
              </a:spcBef>
              <a:spcAft>
                <a:spcPts val="0"/>
              </a:spcAft>
              <a:buSzPts val="16724"/>
              <a:buNone/>
              <a:defRPr sz="16724"/>
            </a:lvl4pPr>
            <a:lvl5pPr lvl="4">
              <a:spcBef>
                <a:spcPts val="0"/>
              </a:spcBef>
              <a:spcAft>
                <a:spcPts val="0"/>
              </a:spcAft>
              <a:buSzPts val="16724"/>
              <a:buNone/>
              <a:defRPr sz="16724"/>
            </a:lvl5pPr>
            <a:lvl6pPr lvl="5">
              <a:spcBef>
                <a:spcPts val="0"/>
              </a:spcBef>
              <a:spcAft>
                <a:spcPts val="0"/>
              </a:spcAft>
              <a:buSzPts val="16724"/>
              <a:buNone/>
              <a:defRPr sz="16724"/>
            </a:lvl6pPr>
            <a:lvl7pPr lvl="6">
              <a:spcBef>
                <a:spcPts val="0"/>
              </a:spcBef>
              <a:spcAft>
                <a:spcPts val="0"/>
              </a:spcAft>
              <a:buSzPts val="16724"/>
              <a:buNone/>
              <a:defRPr sz="16724"/>
            </a:lvl7pPr>
            <a:lvl8pPr lvl="7">
              <a:spcBef>
                <a:spcPts val="0"/>
              </a:spcBef>
              <a:spcAft>
                <a:spcPts val="0"/>
              </a:spcAft>
              <a:buSzPts val="16724"/>
              <a:buNone/>
              <a:defRPr sz="16724"/>
            </a:lvl8pPr>
            <a:lvl9pPr lvl="8">
              <a:spcBef>
                <a:spcPts val="0"/>
              </a:spcBef>
              <a:spcAft>
                <a:spcPts val="0"/>
              </a:spcAft>
              <a:buSzPts val="16724"/>
              <a:buNone/>
              <a:defRPr sz="16724"/>
            </a:lvl9pPr>
          </a:lstStyle>
          <a:p/>
        </p:txBody>
      </p:sp>
      <p:sp>
        <p:nvSpPr>
          <p:cNvPr id="18" name="Google Shape;18;p4"/>
          <p:cNvSpPr txBox="1"/>
          <p:nvPr>
            <p:ph idx="1" type="body"/>
          </p:nvPr>
        </p:nvSpPr>
        <p:spPr>
          <a:xfrm>
            <a:off x="1496160" y="7375840"/>
            <a:ext cx="40899000" cy="21864900"/>
          </a:xfrm>
          <a:prstGeom prst="rect">
            <a:avLst/>
          </a:prstGeom>
        </p:spPr>
        <p:txBody>
          <a:bodyPr anchorCtr="0" anchor="t" bIns="546125" lIns="546125" spcFirstLastPara="1" rIns="546125" wrap="square" tIns="546125">
            <a:normAutofit/>
          </a:bodyPr>
          <a:lstStyle>
            <a:lvl1pPr indent="-911294" lvl="0" marL="457200">
              <a:spcBef>
                <a:spcPts val="0"/>
              </a:spcBef>
              <a:spcAft>
                <a:spcPts val="0"/>
              </a:spcAft>
              <a:buSzPts val="10751"/>
              <a:buChar char="●"/>
              <a:defRPr sz="10751"/>
            </a:lvl1pPr>
            <a:lvl2pPr indent="-759586" lvl="1" marL="914400">
              <a:spcBef>
                <a:spcPts val="0"/>
              </a:spcBef>
              <a:spcAft>
                <a:spcPts val="0"/>
              </a:spcAft>
              <a:buSzPts val="8362"/>
              <a:buChar char="○"/>
              <a:defRPr sz="8362"/>
            </a:lvl2pPr>
            <a:lvl3pPr indent="-759586" lvl="2" marL="1371600">
              <a:spcBef>
                <a:spcPts val="0"/>
              </a:spcBef>
              <a:spcAft>
                <a:spcPts val="0"/>
              </a:spcAft>
              <a:buSzPts val="8362"/>
              <a:buChar char="■"/>
              <a:defRPr sz="8362"/>
            </a:lvl3pPr>
            <a:lvl4pPr indent="-759586" lvl="3" marL="1828800">
              <a:spcBef>
                <a:spcPts val="0"/>
              </a:spcBef>
              <a:spcAft>
                <a:spcPts val="0"/>
              </a:spcAft>
              <a:buSzPts val="8362"/>
              <a:buChar char="●"/>
              <a:defRPr sz="8362"/>
            </a:lvl4pPr>
            <a:lvl5pPr indent="-759586" lvl="4" marL="2286000">
              <a:spcBef>
                <a:spcPts val="0"/>
              </a:spcBef>
              <a:spcAft>
                <a:spcPts val="0"/>
              </a:spcAft>
              <a:buSzPts val="8362"/>
              <a:buChar char="○"/>
              <a:defRPr sz="8362"/>
            </a:lvl5pPr>
            <a:lvl6pPr indent="-759586" lvl="5" marL="2743200">
              <a:spcBef>
                <a:spcPts val="0"/>
              </a:spcBef>
              <a:spcAft>
                <a:spcPts val="0"/>
              </a:spcAft>
              <a:buSzPts val="8362"/>
              <a:buChar char="■"/>
              <a:defRPr sz="8362"/>
            </a:lvl6pPr>
            <a:lvl7pPr indent="-759586" lvl="6" marL="3200400">
              <a:spcBef>
                <a:spcPts val="0"/>
              </a:spcBef>
              <a:spcAft>
                <a:spcPts val="0"/>
              </a:spcAft>
              <a:buSzPts val="8362"/>
              <a:buChar char="●"/>
              <a:defRPr sz="8362"/>
            </a:lvl7pPr>
            <a:lvl8pPr indent="-759586" lvl="7" marL="3657600">
              <a:spcBef>
                <a:spcPts val="0"/>
              </a:spcBef>
              <a:spcAft>
                <a:spcPts val="0"/>
              </a:spcAft>
              <a:buSzPts val="8362"/>
              <a:buChar char="○"/>
              <a:defRPr sz="8362"/>
            </a:lvl8pPr>
            <a:lvl9pPr indent="-759586" lvl="8" marL="4114800">
              <a:spcBef>
                <a:spcPts val="0"/>
              </a:spcBef>
              <a:spcAft>
                <a:spcPts val="0"/>
              </a:spcAft>
              <a:buSzPts val="8362"/>
              <a:buChar char="■"/>
              <a:defRPr sz="8362"/>
            </a:lvl9pPr>
          </a:lstStyle>
          <a:p/>
        </p:txBody>
      </p:sp>
      <p:sp>
        <p:nvSpPr>
          <p:cNvPr id="19" name="Google Shape;19;p4"/>
          <p:cNvSpPr txBox="1"/>
          <p:nvPr>
            <p:ph idx="12" type="sldNum"/>
          </p:nvPr>
        </p:nvSpPr>
        <p:spPr>
          <a:xfrm>
            <a:off x="40667798" y="29844587"/>
            <a:ext cx="2633700" cy="2518500"/>
          </a:xfrm>
          <a:prstGeom prst="rect">
            <a:avLst/>
          </a:prstGeom>
        </p:spPr>
        <p:txBody>
          <a:bodyPr anchorCtr="0" anchor="ctr" bIns="546125" lIns="546125" spcFirstLastPara="1" rIns="546125" wrap="square" tIns="546125">
            <a:normAutofit/>
          </a:bodyPr>
          <a:lstStyle>
            <a:lvl1pPr lvl="0">
              <a:buNone/>
              <a:defRPr sz="5973"/>
            </a:lvl1pPr>
            <a:lvl2pPr lvl="1">
              <a:buNone/>
              <a:defRPr sz="5973"/>
            </a:lvl2pPr>
            <a:lvl3pPr lvl="2">
              <a:buNone/>
              <a:defRPr sz="5973"/>
            </a:lvl3pPr>
            <a:lvl4pPr lvl="3">
              <a:buNone/>
              <a:defRPr sz="5973"/>
            </a:lvl4pPr>
            <a:lvl5pPr lvl="4">
              <a:buNone/>
              <a:defRPr sz="5973"/>
            </a:lvl5pPr>
            <a:lvl6pPr lvl="5">
              <a:buNone/>
              <a:defRPr sz="5973"/>
            </a:lvl6pPr>
            <a:lvl7pPr lvl="6">
              <a:buNone/>
              <a:defRPr sz="5973"/>
            </a:lvl7pPr>
            <a:lvl8pPr lvl="7">
              <a:buNone/>
              <a:defRPr sz="5973"/>
            </a:lvl8pPr>
            <a:lvl9pPr lvl="8">
              <a:buNone/>
              <a:defRPr sz="597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1496160" y="2848160"/>
            <a:ext cx="40899000" cy="3664800"/>
          </a:xfrm>
          <a:prstGeom prst="rect">
            <a:avLst/>
          </a:prstGeom>
        </p:spPr>
        <p:txBody>
          <a:bodyPr anchorCtr="0" anchor="t" bIns="546125" lIns="546125" spcFirstLastPara="1" rIns="546125" wrap="square" tIns="546125">
            <a:normAutofit/>
          </a:bodyPr>
          <a:lstStyle>
            <a:lvl1pPr lvl="0">
              <a:spcBef>
                <a:spcPts val="0"/>
              </a:spcBef>
              <a:spcAft>
                <a:spcPts val="0"/>
              </a:spcAft>
              <a:buSzPts val="16724"/>
              <a:buNone/>
              <a:defRPr sz="16724"/>
            </a:lvl1pPr>
            <a:lvl2pPr lvl="1">
              <a:spcBef>
                <a:spcPts val="0"/>
              </a:spcBef>
              <a:spcAft>
                <a:spcPts val="0"/>
              </a:spcAft>
              <a:buSzPts val="16724"/>
              <a:buNone/>
              <a:defRPr sz="16724"/>
            </a:lvl2pPr>
            <a:lvl3pPr lvl="2">
              <a:spcBef>
                <a:spcPts val="0"/>
              </a:spcBef>
              <a:spcAft>
                <a:spcPts val="0"/>
              </a:spcAft>
              <a:buSzPts val="16724"/>
              <a:buNone/>
              <a:defRPr sz="16724"/>
            </a:lvl3pPr>
            <a:lvl4pPr lvl="3">
              <a:spcBef>
                <a:spcPts val="0"/>
              </a:spcBef>
              <a:spcAft>
                <a:spcPts val="0"/>
              </a:spcAft>
              <a:buSzPts val="16724"/>
              <a:buNone/>
              <a:defRPr sz="16724"/>
            </a:lvl4pPr>
            <a:lvl5pPr lvl="4">
              <a:spcBef>
                <a:spcPts val="0"/>
              </a:spcBef>
              <a:spcAft>
                <a:spcPts val="0"/>
              </a:spcAft>
              <a:buSzPts val="16724"/>
              <a:buNone/>
              <a:defRPr sz="16724"/>
            </a:lvl5pPr>
            <a:lvl6pPr lvl="5">
              <a:spcBef>
                <a:spcPts val="0"/>
              </a:spcBef>
              <a:spcAft>
                <a:spcPts val="0"/>
              </a:spcAft>
              <a:buSzPts val="16724"/>
              <a:buNone/>
              <a:defRPr sz="16724"/>
            </a:lvl6pPr>
            <a:lvl7pPr lvl="6">
              <a:spcBef>
                <a:spcPts val="0"/>
              </a:spcBef>
              <a:spcAft>
                <a:spcPts val="0"/>
              </a:spcAft>
              <a:buSzPts val="16724"/>
              <a:buNone/>
              <a:defRPr sz="16724"/>
            </a:lvl7pPr>
            <a:lvl8pPr lvl="7">
              <a:spcBef>
                <a:spcPts val="0"/>
              </a:spcBef>
              <a:spcAft>
                <a:spcPts val="0"/>
              </a:spcAft>
              <a:buSzPts val="16724"/>
              <a:buNone/>
              <a:defRPr sz="16724"/>
            </a:lvl8pPr>
            <a:lvl9pPr lvl="8">
              <a:spcBef>
                <a:spcPts val="0"/>
              </a:spcBef>
              <a:spcAft>
                <a:spcPts val="0"/>
              </a:spcAft>
              <a:buSzPts val="16724"/>
              <a:buNone/>
              <a:defRPr sz="16724"/>
            </a:lvl9pPr>
          </a:lstStyle>
          <a:p/>
        </p:txBody>
      </p:sp>
      <p:sp>
        <p:nvSpPr>
          <p:cNvPr id="22" name="Google Shape;22;p5"/>
          <p:cNvSpPr txBox="1"/>
          <p:nvPr>
            <p:ph idx="1" type="body"/>
          </p:nvPr>
        </p:nvSpPr>
        <p:spPr>
          <a:xfrm>
            <a:off x="1496160" y="7375840"/>
            <a:ext cx="19199400" cy="21864900"/>
          </a:xfrm>
          <a:prstGeom prst="rect">
            <a:avLst/>
          </a:prstGeom>
        </p:spPr>
        <p:txBody>
          <a:bodyPr anchorCtr="0" anchor="t" bIns="546125" lIns="546125" spcFirstLastPara="1" rIns="546125" wrap="square" tIns="546125">
            <a:normAutofit/>
          </a:bodyPr>
          <a:lstStyle>
            <a:lvl1pPr indent="-759586" lvl="0" marL="457200">
              <a:spcBef>
                <a:spcPts val="0"/>
              </a:spcBef>
              <a:spcAft>
                <a:spcPts val="0"/>
              </a:spcAft>
              <a:buSzPts val="8362"/>
              <a:buChar char="●"/>
              <a:defRPr sz="8362"/>
            </a:lvl1pPr>
            <a:lvl2pPr indent="-683731" lvl="1" marL="914400">
              <a:spcBef>
                <a:spcPts val="0"/>
              </a:spcBef>
              <a:spcAft>
                <a:spcPts val="0"/>
              </a:spcAft>
              <a:buSzPts val="7167"/>
              <a:buChar char="○"/>
              <a:defRPr sz="7167"/>
            </a:lvl2pPr>
            <a:lvl3pPr indent="-683731" lvl="2" marL="1371600">
              <a:spcBef>
                <a:spcPts val="0"/>
              </a:spcBef>
              <a:spcAft>
                <a:spcPts val="0"/>
              </a:spcAft>
              <a:buSzPts val="7167"/>
              <a:buChar char="■"/>
              <a:defRPr sz="7167"/>
            </a:lvl3pPr>
            <a:lvl4pPr indent="-683731" lvl="3" marL="1828800">
              <a:spcBef>
                <a:spcPts val="0"/>
              </a:spcBef>
              <a:spcAft>
                <a:spcPts val="0"/>
              </a:spcAft>
              <a:buSzPts val="7167"/>
              <a:buChar char="●"/>
              <a:defRPr sz="7167"/>
            </a:lvl4pPr>
            <a:lvl5pPr indent="-683731" lvl="4" marL="2286000">
              <a:spcBef>
                <a:spcPts val="0"/>
              </a:spcBef>
              <a:spcAft>
                <a:spcPts val="0"/>
              </a:spcAft>
              <a:buSzPts val="7167"/>
              <a:buChar char="○"/>
              <a:defRPr sz="7167"/>
            </a:lvl5pPr>
            <a:lvl6pPr indent="-683731" lvl="5" marL="2743200">
              <a:spcBef>
                <a:spcPts val="0"/>
              </a:spcBef>
              <a:spcAft>
                <a:spcPts val="0"/>
              </a:spcAft>
              <a:buSzPts val="7167"/>
              <a:buChar char="■"/>
              <a:defRPr sz="7167"/>
            </a:lvl6pPr>
            <a:lvl7pPr indent="-683731" lvl="6" marL="3200400">
              <a:spcBef>
                <a:spcPts val="0"/>
              </a:spcBef>
              <a:spcAft>
                <a:spcPts val="0"/>
              </a:spcAft>
              <a:buSzPts val="7167"/>
              <a:buChar char="●"/>
              <a:defRPr sz="7167"/>
            </a:lvl7pPr>
            <a:lvl8pPr indent="-683731" lvl="7" marL="3657600">
              <a:spcBef>
                <a:spcPts val="0"/>
              </a:spcBef>
              <a:spcAft>
                <a:spcPts val="0"/>
              </a:spcAft>
              <a:buSzPts val="7167"/>
              <a:buChar char="○"/>
              <a:defRPr sz="7167"/>
            </a:lvl8pPr>
            <a:lvl9pPr indent="-683730" lvl="8" marL="4114800">
              <a:spcBef>
                <a:spcPts val="0"/>
              </a:spcBef>
              <a:spcAft>
                <a:spcPts val="0"/>
              </a:spcAft>
              <a:buSzPts val="7167"/>
              <a:buChar char="■"/>
              <a:defRPr sz="7167"/>
            </a:lvl9pPr>
          </a:lstStyle>
          <a:p/>
        </p:txBody>
      </p:sp>
      <p:sp>
        <p:nvSpPr>
          <p:cNvPr id="23" name="Google Shape;23;p5"/>
          <p:cNvSpPr txBox="1"/>
          <p:nvPr>
            <p:ph idx="2" type="body"/>
          </p:nvPr>
        </p:nvSpPr>
        <p:spPr>
          <a:xfrm>
            <a:off x="23195520" y="7375840"/>
            <a:ext cx="19199400" cy="21864900"/>
          </a:xfrm>
          <a:prstGeom prst="rect">
            <a:avLst/>
          </a:prstGeom>
        </p:spPr>
        <p:txBody>
          <a:bodyPr anchorCtr="0" anchor="t" bIns="546125" lIns="546125" spcFirstLastPara="1" rIns="546125" wrap="square" tIns="546125">
            <a:normAutofit/>
          </a:bodyPr>
          <a:lstStyle>
            <a:lvl1pPr indent="-759586" lvl="0" marL="457200">
              <a:spcBef>
                <a:spcPts val="0"/>
              </a:spcBef>
              <a:spcAft>
                <a:spcPts val="0"/>
              </a:spcAft>
              <a:buSzPts val="8362"/>
              <a:buChar char="●"/>
              <a:defRPr sz="8362"/>
            </a:lvl1pPr>
            <a:lvl2pPr indent="-683731" lvl="1" marL="914400">
              <a:spcBef>
                <a:spcPts val="0"/>
              </a:spcBef>
              <a:spcAft>
                <a:spcPts val="0"/>
              </a:spcAft>
              <a:buSzPts val="7167"/>
              <a:buChar char="○"/>
              <a:defRPr sz="7167"/>
            </a:lvl2pPr>
            <a:lvl3pPr indent="-683731" lvl="2" marL="1371600">
              <a:spcBef>
                <a:spcPts val="0"/>
              </a:spcBef>
              <a:spcAft>
                <a:spcPts val="0"/>
              </a:spcAft>
              <a:buSzPts val="7167"/>
              <a:buChar char="■"/>
              <a:defRPr sz="7167"/>
            </a:lvl3pPr>
            <a:lvl4pPr indent="-683731" lvl="3" marL="1828800">
              <a:spcBef>
                <a:spcPts val="0"/>
              </a:spcBef>
              <a:spcAft>
                <a:spcPts val="0"/>
              </a:spcAft>
              <a:buSzPts val="7167"/>
              <a:buChar char="●"/>
              <a:defRPr sz="7167"/>
            </a:lvl4pPr>
            <a:lvl5pPr indent="-683731" lvl="4" marL="2286000">
              <a:spcBef>
                <a:spcPts val="0"/>
              </a:spcBef>
              <a:spcAft>
                <a:spcPts val="0"/>
              </a:spcAft>
              <a:buSzPts val="7167"/>
              <a:buChar char="○"/>
              <a:defRPr sz="7167"/>
            </a:lvl5pPr>
            <a:lvl6pPr indent="-683731" lvl="5" marL="2743200">
              <a:spcBef>
                <a:spcPts val="0"/>
              </a:spcBef>
              <a:spcAft>
                <a:spcPts val="0"/>
              </a:spcAft>
              <a:buSzPts val="7167"/>
              <a:buChar char="■"/>
              <a:defRPr sz="7167"/>
            </a:lvl6pPr>
            <a:lvl7pPr indent="-683731" lvl="6" marL="3200400">
              <a:spcBef>
                <a:spcPts val="0"/>
              </a:spcBef>
              <a:spcAft>
                <a:spcPts val="0"/>
              </a:spcAft>
              <a:buSzPts val="7167"/>
              <a:buChar char="●"/>
              <a:defRPr sz="7167"/>
            </a:lvl7pPr>
            <a:lvl8pPr indent="-683731" lvl="7" marL="3657600">
              <a:spcBef>
                <a:spcPts val="0"/>
              </a:spcBef>
              <a:spcAft>
                <a:spcPts val="0"/>
              </a:spcAft>
              <a:buSzPts val="7167"/>
              <a:buChar char="○"/>
              <a:defRPr sz="7167"/>
            </a:lvl8pPr>
            <a:lvl9pPr indent="-683730" lvl="8" marL="4114800">
              <a:spcBef>
                <a:spcPts val="0"/>
              </a:spcBef>
              <a:spcAft>
                <a:spcPts val="0"/>
              </a:spcAft>
              <a:buSzPts val="7167"/>
              <a:buChar char="■"/>
              <a:defRPr sz="7167"/>
            </a:lvl9pPr>
          </a:lstStyle>
          <a:p/>
        </p:txBody>
      </p:sp>
      <p:sp>
        <p:nvSpPr>
          <p:cNvPr id="24" name="Google Shape;24;p5"/>
          <p:cNvSpPr txBox="1"/>
          <p:nvPr>
            <p:ph idx="12" type="sldNum"/>
          </p:nvPr>
        </p:nvSpPr>
        <p:spPr>
          <a:xfrm>
            <a:off x="40667798" y="29844587"/>
            <a:ext cx="2633700" cy="2518500"/>
          </a:xfrm>
          <a:prstGeom prst="rect">
            <a:avLst/>
          </a:prstGeom>
        </p:spPr>
        <p:txBody>
          <a:bodyPr anchorCtr="0" anchor="ctr" bIns="546125" lIns="546125" spcFirstLastPara="1" rIns="546125" wrap="square" tIns="546125">
            <a:normAutofit/>
          </a:bodyPr>
          <a:lstStyle>
            <a:lvl1pPr lvl="0">
              <a:buNone/>
              <a:defRPr sz="5973"/>
            </a:lvl1pPr>
            <a:lvl2pPr lvl="1">
              <a:buNone/>
              <a:defRPr sz="5973"/>
            </a:lvl2pPr>
            <a:lvl3pPr lvl="2">
              <a:buNone/>
              <a:defRPr sz="5973"/>
            </a:lvl3pPr>
            <a:lvl4pPr lvl="3">
              <a:buNone/>
              <a:defRPr sz="5973"/>
            </a:lvl4pPr>
            <a:lvl5pPr lvl="4">
              <a:buNone/>
              <a:defRPr sz="5973"/>
            </a:lvl5pPr>
            <a:lvl6pPr lvl="5">
              <a:buNone/>
              <a:defRPr sz="5973"/>
            </a:lvl6pPr>
            <a:lvl7pPr lvl="6">
              <a:buNone/>
              <a:defRPr sz="5973"/>
            </a:lvl7pPr>
            <a:lvl8pPr lvl="7">
              <a:buNone/>
              <a:defRPr sz="5973"/>
            </a:lvl8pPr>
            <a:lvl9pPr lvl="8">
              <a:buNone/>
              <a:defRPr sz="597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1496160" y="2848160"/>
            <a:ext cx="40899000" cy="3664800"/>
          </a:xfrm>
          <a:prstGeom prst="rect">
            <a:avLst/>
          </a:prstGeom>
        </p:spPr>
        <p:txBody>
          <a:bodyPr anchorCtr="0" anchor="t" bIns="546125" lIns="546125" spcFirstLastPara="1" rIns="546125" wrap="square" tIns="546125">
            <a:normAutofit/>
          </a:bodyPr>
          <a:lstStyle>
            <a:lvl1pPr lvl="0">
              <a:spcBef>
                <a:spcPts val="0"/>
              </a:spcBef>
              <a:spcAft>
                <a:spcPts val="0"/>
              </a:spcAft>
              <a:buSzPts val="16724"/>
              <a:buNone/>
              <a:defRPr sz="16724"/>
            </a:lvl1pPr>
            <a:lvl2pPr lvl="1">
              <a:spcBef>
                <a:spcPts val="0"/>
              </a:spcBef>
              <a:spcAft>
                <a:spcPts val="0"/>
              </a:spcAft>
              <a:buSzPts val="16724"/>
              <a:buNone/>
              <a:defRPr sz="16724"/>
            </a:lvl2pPr>
            <a:lvl3pPr lvl="2">
              <a:spcBef>
                <a:spcPts val="0"/>
              </a:spcBef>
              <a:spcAft>
                <a:spcPts val="0"/>
              </a:spcAft>
              <a:buSzPts val="16724"/>
              <a:buNone/>
              <a:defRPr sz="16724"/>
            </a:lvl3pPr>
            <a:lvl4pPr lvl="3">
              <a:spcBef>
                <a:spcPts val="0"/>
              </a:spcBef>
              <a:spcAft>
                <a:spcPts val="0"/>
              </a:spcAft>
              <a:buSzPts val="16724"/>
              <a:buNone/>
              <a:defRPr sz="16724"/>
            </a:lvl4pPr>
            <a:lvl5pPr lvl="4">
              <a:spcBef>
                <a:spcPts val="0"/>
              </a:spcBef>
              <a:spcAft>
                <a:spcPts val="0"/>
              </a:spcAft>
              <a:buSzPts val="16724"/>
              <a:buNone/>
              <a:defRPr sz="16724"/>
            </a:lvl5pPr>
            <a:lvl6pPr lvl="5">
              <a:spcBef>
                <a:spcPts val="0"/>
              </a:spcBef>
              <a:spcAft>
                <a:spcPts val="0"/>
              </a:spcAft>
              <a:buSzPts val="16724"/>
              <a:buNone/>
              <a:defRPr sz="16724"/>
            </a:lvl6pPr>
            <a:lvl7pPr lvl="6">
              <a:spcBef>
                <a:spcPts val="0"/>
              </a:spcBef>
              <a:spcAft>
                <a:spcPts val="0"/>
              </a:spcAft>
              <a:buSzPts val="16724"/>
              <a:buNone/>
              <a:defRPr sz="16724"/>
            </a:lvl7pPr>
            <a:lvl8pPr lvl="7">
              <a:spcBef>
                <a:spcPts val="0"/>
              </a:spcBef>
              <a:spcAft>
                <a:spcPts val="0"/>
              </a:spcAft>
              <a:buSzPts val="16724"/>
              <a:buNone/>
              <a:defRPr sz="16724"/>
            </a:lvl8pPr>
            <a:lvl9pPr lvl="8">
              <a:spcBef>
                <a:spcPts val="0"/>
              </a:spcBef>
              <a:spcAft>
                <a:spcPts val="0"/>
              </a:spcAft>
              <a:buSzPts val="16724"/>
              <a:buNone/>
              <a:defRPr sz="16724"/>
            </a:lvl9pPr>
          </a:lstStyle>
          <a:p/>
        </p:txBody>
      </p:sp>
      <p:sp>
        <p:nvSpPr>
          <p:cNvPr id="27" name="Google Shape;27;p6"/>
          <p:cNvSpPr txBox="1"/>
          <p:nvPr>
            <p:ph idx="12" type="sldNum"/>
          </p:nvPr>
        </p:nvSpPr>
        <p:spPr>
          <a:xfrm>
            <a:off x="40667798" y="29844587"/>
            <a:ext cx="2633700" cy="2518500"/>
          </a:xfrm>
          <a:prstGeom prst="rect">
            <a:avLst/>
          </a:prstGeom>
        </p:spPr>
        <p:txBody>
          <a:bodyPr anchorCtr="0" anchor="ctr" bIns="546125" lIns="546125" spcFirstLastPara="1" rIns="546125" wrap="square" tIns="546125">
            <a:normAutofit/>
          </a:bodyPr>
          <a:lstStyle>
            <a:lvl1pPr lvl="0">
              <a:buNone/>
              <a:defRPr sz="5973"/>
            </a:lvl1pPr>
            <a:lvl2pPr lvl="1">
              <a:buNone/>
              <a:defRPr sz="5973"/>
            </a:lvl2pPr>
            <a:lvl3pPr lvl="2">
              <a:buNone/>
              <a:defRPr sz="5973"/>
            </a:lvl3pPr>
            <a:lvl4pPr lvl="3">
              <a:buNone/>
              <a:defRPr sz="5973"/>
            </a:lvl4pPr>
            <a:lvl5pPr lvl="4">
              <a:buNone/>
              <a:defRPr sz="5973"/>
            </a:lvl5pPr>
            <a:lvl6pPr lvl="5">
              <a:buNone/>
              <a:defRPr sz="5973"/>
            </a:lvl6pPr>
            <a:lvl7pPr lvl="6">
              <a:buNone/>
              <a:defRPr sz="5973"/>
            </a:lvl7pPr>
            <a:lvl8pPr lvl="7">
              <a:buNone/>
              <a:defRPr sz="5973"/>
            </a:lvl8pPr>
            <a:lvl9pPr lvl="8">
              <a:buNone/>
              <a:defRPr sz="597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1496160" y="3555840"/>
            <a:ext cx="13478400" cy="4836900"/>
          </a:xfrm>
          <a:prstGeom prst="rect">
            <a:avLst/>
          </a:prstGeom>
        </p:spPr>
        <p:txBody>
          <a:bodyPr anchorCtr="0" anchor="b" bIns="546125" lIns="546125" spcFirstLastPara="1" rIns="546125" wrap="square" tIns="546125">
            <a:normAutofit/>
          </a:bodyPr>
          <a:lstStyle>
            <a:lvl1pPr lvl="0">
              <a:spcBef>
                <a:spcPts val="0"/>
              </a:spcBef>
              <a:spcAft>
                <a:spcPts val="0"/>
              </a:spcAft>
              <a:buSzPts val="14335"/>
              <a:buNone/>
              <a:defRPr sz="14335"/>
            </a:lvl1pPr>
            <a:lvl2pPr lvl="1">
              <a:spcBef>
                <a:spcPts val="0"/>
              </a:spcBef>
              <a:spcAft>
                <a:spcPts val="0"/>
              </a:spcAft>
              <a:buSzPts val="14335"/>
              <a:buNone/>
              <a:defRPr sz="14335"/>
            </a:lvl2pPr>
            <a:lvl3pPr lvl="2">
              <a:spcBef>
                <a:spcPts val="0"/>
              </a:spcBef>
              <a:spcAft>
                <a:spcPts val="0"/>
              </a:spcAft>
              <a:buSzPts val="14335"/>
              <a:buNone/>
              <a:defRPr sz="14335"/>
            </a:lvl3pPr>
            <a:lvl4pPr lvl="3">
              <a:spcBef>
                <a:spcPts val="0"/>
              </a:spcBef>
              <a:spcAft>
                <a:spcPts val="0"/>
              </a:spcAft>
              <a:buSzPts val="14335"/>
              <a:buNone/>
              <a:defRPr sz="14335"/>
            </a:lvl4pPr>
            <a:lvl5pPr lvl="4">
              <a:spcBef>
                <a:spcPts val="0"/>
              </a:spcBef>
              <a:spcAft>
                <a:spcPts val="0"/>
              </a:spcAft>
              <a:buSzPts val="14335"/>
              <a:buNone/>
              <a:defRPr sz="14335"/>
            </a:lvl5pPr>
            <a:lvl6pPr lvl="5">
              <a:spcBef>
                <a:spcPts val="0"/>
              </a:spcBef>
              <a:spcAft>
                <a:spcPts val="0"/>
              </a:spcAft>
              <a:buSzPts val="14335"/>
              <a:buNone/>
              <a:defRPr sz="14335"/>
            </a:lvl6pPr>
            <a:lvl7pPr lvl="6">
              <a:spcBef>
                <a:spcPts val="0"/>
              </a:spcBef>
              <a:spcAft>
                <a:spcPts val="0"/>
              </a:spcAft>
              <a:buSzPts val="14335"/>
              <a:buNone/>
              <a:defRPr sz="14335"/>
            </a:lvl7pPr>
            <a:lvl8pPr lvl="7">
              <a:spcBef>
                <a:spcPts val="0"/>
              </a:spcBef>
              <a:spcAft>
                <a:spcPts val="0"/>
              </a:spcAft>
              <a:buSzPts val="14335"/>
              <a:buNone/>
              <a:defRPr sz="14335"/>
            </a:lvl8pPr>
            <a:lvl9pPr lvl="8">
              <a:spcBef>
                <a:spcPts val="0"/>
              </a:spcBef>
              <a:spcAft>
                <a:spcPts val="0"/>
              </a:spcAft>
              <a:buSzPts val="14335"/>
              <a:buNone/>
              <a:defRPr sz="14335"/>
            </a:lvl9pPr>
          </a:lstStyle>
          <a:p/>
        </p:txBody>
      </p:sp>
      <p:sp>
        <p:nvSpPr>
          <p:cNvPr id="30" name="Google Shape;30;p7"/>
          <p:cNvSpPr txBox="1"/>
          <p:nvPr>
            <p:ph idx="1" type="body"/>
          </p:nvPr>
        </p:nvSpPr>
        <p:spPr>
          <a:xfrm>
            <a:off x="1496160" y="8893440"/>
            <a:ext cx="13478400" cy="20348700"/>
          </a:xfrm>
          <a:prstGeom prst="rect">
            <a:avLst/>
          </a:prstGeom>
        </p:spPr>
        <p:txBody>
          <a:bodyPr anchorCtr="0" anchor="t" bIns="546125" lIns="546125" spcFirstLastPara="1" rIns="546125" wrap="square" tIns="546125">
            <a:normAutofit/>
          </a:bodyPr>
          <a:lstStyle>
            <a:lvl1pPr indent="-683731" lvl="0" marL="457200">
              <a:spcBef>
                <a:spcPts val="0"/>
              </a:spcBef>
              <a:spcAft>
                <a:spcPts val="0"/>
              </a:spcAft>
              <a:buSzPts val="7167"/>
              <a:buChar char="●"/>
              <a:defRPr sz="7167"/>
            </a:lvl1pPr>
            <a:lvl2pPr indent="-683731" lvl="1" marL="914400">
              <a:spcBef>
                <a:spcPts val="0"/>
              </a:spcBef>
              <a:spcAft>
                <a:spcPts val="0"/>
              </a:spcAft>
              <a:buSzPts val="7167"/>
              <a:buChar char="○"/>
              <a:defRPr sz="7167"/>
            </a:lvl2pPr>
            <a:lvl3pPr indent="-683731" lvl="2" marL="1371600">
              <a:spcBef>
                <a:spcPts val="0"/>
              </a:spcBef>
              <a:spcAft>
                <a:spcPts val="0"/>
              </a:spcAft>
              <a:buSzPts val="7167"/>
              <a:buChar char="■"/>
              <a:defRPr sz="7167"/>
            </a:lvl3pPr>
            <a:lvl4pPr indent="-683731" lvl="3" marL="1828800">
              <a:spcBef>
                <a:spcPts val="0"/>
              </a:spcBef>
              <a:spcAft>
                <a:spcPts val="0"/>
              </a:spcAft>
              <a:buSzPts val="7167"/>
              <a:buChar char="●"/>
              <a:defRPr sz="7167"/>
            </a:lvl4pPr>
            <a:lvl5pPr indent="-683731" lvl="4" marL="2286000">
              <a:spcBef>
                <a:spcPts val="0"/>
              </a:spcBef>
              <a:spcAft>
                <a:spcPts val="0"/>
              </a:spcAft>
              <a:buSzPts val="7167"/>
              <a:buChar char="○"/>
              <a:defRPr sz="7167"/>
            </a:lvl5pPr>
            <a:lvl6pPr indent="-683731" lvl="5" marL="2743200">
              <a:spcBef>
                <a:spcPts val="0"/>
              </a:spcBef>
              <a:spcAft>
                <a:spcPts val="0"/>
              </a:spcAft>
              <a:buSzPts val="7167"/>
              <a:buChar char="■"/>
              <a:defRPr sz="7167"/>
            </a:lvl6pPr>
            <a:lvl7pPr indent="-683731" lvl="6" marL="3200400">
              <a:spcBef>
                <a:spcPts val="0"/>
              </a:spcBef>
              <a:spcAft>
                <a:spcPts val="0"/>
              </a:spcAft>
              <a:buSzPts val="7167"/>
              <a:buChar char="●"/>
              <a:defRPr sz="7167"/>
            </a:lvl7pPr>
            <a:lvl8pPr indent="-683731" lvl="7" marL="3657600">
              <a:spcBef>
                <a:spcPts val="0"/>
              </a:spcBef>
              <a:spcAft>
                <a:spcPts val="0"/>
              </a:spcAft>
              <a:buSzPts val="7167"/>
              <a:buChar char="○"/>
              <a:defRPr sz="7167"/>
            </a:lvl8pPr>
            <a:lvl9pPr indent="-683730" lvl="8" marL="4114800">
              <a:spcBef>
                <a:spcPts val="0"/>
              </a:spcBef>
              <a:spcAft>
                <a:spcPts val="0"/>
              </a:spcAft>
              <a:buSzPts val="7167"/>
              <a:buChar char="■"/>
              <a:defRPr sz="7167"/>
            </a:lvl9pPr>
          </a:lstStyle>
          <a:p/>
        </p:txBody>
      </p:sp>
      <p:sp>
        <p:nvSpPr>
          <p:cNvPr id="31" name="Google Shape;31;p7"/>
          <p:cNvSpPr txBox="1"/>
          <p:nvPr>
            <p:ph idx="12" type="sldNum"/>
          </p:nvPr>
        </p:nvSpPr>
        <p:spPr>
          <a:xfrm>
            <a:off x="40667798" y="29844587"/>
            <a:ext cx="2633700" cy="2518500"/>
          </a:xfrm>
          <a:prstGeom prst="rect">
            <a:avLst/>
          </a:prstGeom>
        </p:spPr>
        <p:txBody>
          <a:bodyPr anchorCtr="0" anchor="ctr" bIns="546125" lIns="546125" spcFirstLastPara="1" rIns="546125" wrap="square" tIns="546125">
            <a:normAutofit/>
          </a:bodyPr>
          <a:lstStyle>
            <a:lvl1pPr lvl="0">
              <a:buNone/>
              <a:defRPr sz="5973"/>
            </a:lvl1pPr>
            <a:lvl2pPr lvl="1">
              <a:buNone/>
              <a:defRPr sz="5973"/>
            </a:lvl2pPr>
            <a:lvl3pPr lvl="2">
              <a:buNone/>
              <a:defRPr sz="5973"/>
            </a:lvl3pPr>
            <a:lvl4pPr lvl="3">
              <a:buNone/>
              <a:defRPr sz="5973"/>
            </a:lvl4pPr>
            <a:lvl5pPr lvl="4">
              <a:buNone/>
              <a:defRPr sz="5973"/>
            </a:lvl5pPr>
            <a:lvl6pPr lvl="5">
              <a:buNone/>
              <a:defRPr sz="5973"/>
            </a:lvl6pPr>
            <a:lvl7pPr lvl="6">
              <a:buNone/>
              <a:defRPr sz="5973"/>
            </a:lvl7pPr>
            <a:lvl8pPr lvl="7">
              <a:buNone/>
              <a:defRPr sz="5973"/>
            </a:lvl8pPr>
            <a:lvl9pPr lvl="8">
              <a:buNone/>
              <a:defRPr sz="597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2353200" y="2880960"/>
            <a:ext cx="30565500" cy="26180700"/>
          </a:xfrm>
          <a:prstGeom prst="rect">
            <a:avLst/>
          </a:prstGeom>
        </p:spPr>
        <p:txBody>
          <a:bodyPr anchorCtr="0" anchor="ctr" bIns="546125" lIns="546125" spcFirstLastPara="1" rIns="546125" wrap="square" tIns="546125">
            <a:normAutofit/>
          </a:bodyPr>
          <a:lstStyle>
            <a:lvl1pPr lvl="0">
              <a:spcBef>
                <a:spcPts val="0"/>
              </a:spcBef>
              <a:spcAft>
                <a:spcPts val="0"/>
              </a:spcAft>
              <a:buSzPts val="28670"/>
              <a:buNone/>
              <a:defRPr sz="28670"/>
            </a:lvl1pPr>
            <a:lvl2pPr lvl="1">
              <a:spcBef>
                <a:spcPts val="0"/>
              </a:spcBef>
              <a:spcAft>
                <a:spcPts val="0"/>
              </a:spcAft>
              <a:buSzPts val="28670"/>
              <a:buNone/>
              <a:defRPr sz="28670"/>
            </a:lvl2pPr>
            <a:lvl3pPr lvl="2">
              <a:spcBef>
                <a:spcPts val="0"/>
              </a:spcBef>
              <a:spcAft>
                <a:spcPts val="0"/>
              </a:spcAft>
              <a:buSzPts val="28670"/>
              <a:buNone/>
              <a:defRPr sz="28670"/>
            </a:lvl3pPr>
            <a:lvl4pPr lvl="3">
              <a:spcBef>
                <a:spcPts val="0"/>
              </a:spcBef>
              <a:spcAft>
                <a:spcPts val="0"/>
              </a:spcAft>
              <a:buSzPts val="28670"/>
              <a:buNone/>
              <a:defRPr sz="28670"/>
            </a:lvl4pPr>
            <a:lvl5pPr lvl="4">
              <a:spcBef>
                <a:spcPts val="0"/>
              </a:spcBef>
              <a:spcAft>
                <a:spcPts val="0"/>
              </a:spcAft>
              <a:buSzPts val="28670"/>
              <a:buNone/>
              <a:defRPr sz="28670"/>
            </a:lvl5pPr>
            <a:lvl6pPr lvl="5">
              <a:spcBef>
                <a:spcPts val="0"/>
              </a:spcBef>
              <a:spcAft>
                <a:spcPts val="0"/>
              </a:spcAft>
              <a:buSzPts val="28670"/>
              <a:buNone/>
              <a:defRPr sz="28670"/>
            </a:lvl6pPr>
            <a:lvl7pPr lvl="6">
              <a:spcBef>
                <a:spcPts val="0"/>
              </a:spcBef>
              <a:spcAft>
                <a:spcPts val="0"/>
              </a:spcAft>
              <a:buSzPts val="28670"/>
              <a:buNone/>
              <a:defRPr sz="28670"/>
            </a:lvl7pPr>
            <a:lvl8pPr lvl="7">
              <a:spcBef>
                <a:spcPts val="0"/>
              </a:spcBef>
              <a:spcAft>
                <a:spcPts val="0"/>
              </a:spcAft>
              <a:buSzPts val="28670"/>
              <a:buNone/>
              <a:defRPr sz="28670"/>
            </a:lvl8pPr>
            <a:lvl9pPr lvl="8">
              <a:spcBef>
                <a:spcPts val="0"/>
              </a:spcBef>
              <a:spcAft>
                <a:spcPts val="0"/>
              </a:spcAft>
              <a:buSzPts val="28670"/>
              <a:buNone/>
              <a:defRPr sz="28670"/>
            </a:lvl9pPr>
          </a:lstStyle>
          <a:p/>
        </p:txBody>
      </p:sp>
      <p:sp>
        <p:nvSpPr>
          <p:cNvPr id="34" name="Google Shape;34;p8"/>
          <p:cNvSpPr txBox="1"/>
          <p:nvPr>
            <p:ph idx="12" type="sldNum"/>
          </p:nvPr>
        </p:nvSpPr>
        <p:spPr>
          <a:xfrm>
            <a:off x="40667798" y="29844587"/>
            <a:ext cx="2633700" cy="2518500"/>
          </a:xfrm>
          <a:prstGeom prst="rect">
            <a:avLst/>
          </a:prstGeom>
        </p:spPr>
        <p:txBody>
          <a:bodyPr anchorCtr="0" anchor="ctr" bIns="546125" lIns="546125" spcFirstLastPara="1" rIns="546125" wrap="square" tIns="546125">
            <a:normAutofit/>
          </a:bodyPr>
          <a:lstStyle>
            <a:lvl1pPr lvl="0">
              <a:buNone/>
              <a:defRPr sz="5973"/>
            </a:lvl1pPr>
            <a:lvl2pPr lvl="1">
              <a:buNone/>
              <a:defRPr sz="5973"/>
            </a:lvl2pPr>
            <a:lvl3pPr lvl="2">
              <a:buNone/>
              <a:defRPr sz="5973"/>
            </a:lvl3pPr>
            <a:lvl4pPr lvl="3">
              <a:buNone/>
              <a:defRPr sz="5973"/>
            </a:lvl4pPr>
            <a:lvl5pPr lvl="4">
              <a:buNone/>
              <a:defRPr sz="5973"/>
            </a:lvl5pPr>
            <a:lvl6pPr lvl="5">
              <a:buNone/>
              <a:defRPr sz="5973"/>
            </a:lvl6pPr>
            <a:lvl7pPr lvl="6">
              <a:buNone/>
              <a:defRPr sz="5973"/>
            </a:lvl7pPr>
            <a:lvl8pPr lvl="7">
              <a:buNone/>
              <a:defRPr sz="5973"/>
            </a:lvl8pPr>
            <a:lvl9pPr lvl="8">
              <a:buNone/>
              <a:defRPr sz="597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21945600" y="-800"/>
            <a:ext cx="21945600" cy="32918400"/>
          </a:xfrm>
          <a:prstGeom prst="rect">
            <a:avLst/>
          </a:prstGeom>
          <a:solidFill>
            <a:schemeClr val="lt2"/>
          </a:solidFill>
          <a:ln>
            <a:noFill/>
          </a:ln>
        </p:spPr>
        <p:txBody>
          <a:bodyPr anchorCtr="0" anchor="ctr" bIns="546125" lIns="546125" spcFirstLastPara="1" rIns="546125" wrap="square" tIns="5461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1274400" y="7892320"/>
            <a:ext cx="19416900" cy="9486600"/>
          </a:xfrm>
          <a:prstGeom prst="rect">
            <a:avLst/>
          </a:prstGeom>
        </p:spPr>
        <p:txBody>
          <a:bodyPr anchorCtr="0" anchor="b" bIns="546125" lIns="546125" spcFirstLastPara="1" rIns="546125" wrap="square" tIns="546125">
            <a:normAutofit/>
          </a:bodyPr>
          <a:lstStyle>
            <a:lvl1pPr lvl="0" algn="ctr">
              <a:spcBef>
                <a:spcPts val="0"/>
              </a:spcBef>
              <a:spcAft>
                <a:spcPts val="0"/>
              </a:spcAft>
              <a:buSzPts val="25086"/>
              <a:buNone/>
              <a:defRPr sz="25086"/>
            </a:lvl1pPr>
            <a:lvl2pPr lvl="1" algn="ctr">
              <a:spcBef>
                <a:spcPts val="0"/>
              </a:spcBef>
              <a:spcAft>
                <a:spcPts val="0"/>
              </a:spcAft>
              <a:buSzPts val="25086"/>
              <a:buNone/>
              <a:defRPr sz="25086"/>
            </a:lvl2pPr>
            <a:lvl3pPr lvl="2" algn="ctr">
              <a:spcBef>
                <a:spcPts val="0"/>
              </a:spcBef>
              <a:spcAft>
                <a:spcPts val="0"/>
              </a:spcAft>
              <a:buSzPts val="25086"/>
              <a:buNone/>
              <a:defRPr sz="25086"/>
            </a:lvl3pPr>
            <a:lvl4pPr lvl="3" algn="ctr">
              <a:spcBef>
                <a:spcPts val="0"/>
              </a:spcBef>
              <a:spcAft>
                <a:spcPts val="0"/>
              </a:spcAft>
              <a:buSzPts val="25086"/>
              <a:buNone/>
              <a:defRPr sz="25086"/>
            </a:lvl4pPr>
            <a:lvl5pPr lvl="4" algn="ctr">
              <a:spcBef>
                <a:spcPts val="0"/>
              </a:spcBef>
              <a:spcAft>
                <a:spcPts val="0"/>
              </a:spcAft>
              <a:buSzPts val="25086"/>
              <a:buNone/>
              <a:defRPr sz="25086"/>
            </a:lvl5pPr>
            <a:lvl6pPr lvl="5" algn="ctr">
              <a:spcBef>
                <a:spcPts val="0"/>
              </a:spcBef>
              <a:spcAft>
                <a:spcPts val="0"/>
              </a:spcAft>
              <a:buSzPts val="25086"/>
              <a:buNone/>
              <a:defRPr sz="25086"/>
            </a:lvl6pPr>
            <a:lvl7pPr lvl="6" algn="ctr">
              <a:spcBef>
                <a:spcPts val="0"/>
              </a:spcBef>
              <a:spcAft>
                <a:spcPts val="0"/>
              </a:spcAft>
              <a:buSzPts val="25086"/>
              <a:buNone/>
              <a:defRPr sz="25086"/>
            </a:lvl7pPr>
            <a:lvl8pPr lvl="7" algn="ctr">
              <a:spcBef>
                <a:spcPts val="0"/>
              </a:spcBef>
              <a:spcAft>
                <a:spcPts val="0"/>
              </a:spcAft>
              <a:buSzPts val="25086"/>
              <a:buNone/>
              <a:defRPr sz="25086"/>
            </a:lvl8pPr>
            <a:lvl9pPr lvl="8" algn="ctr">
              <a:spcBef>
                <a:spcPts val="0"/>
              </a:spcBef>
              <a:spcAft>
                <a:spcPts val="0"/>
              </a:spcAft>
              <a:buSzPts val="25086"/>
              <a:buNone/>
              <a:defRPr sz="25086"/>
            </a:lvl9pPr>
          </a:lstStyle>
          <a:p/>
        </p:txBody>
      </p:sp>
      <p:sp>
        <p:nvSpPr>
          <p:cNvPr id="38" name="Google Shape;38;p9"/>
          <p:cNvSpPr txBox="1"/>
          <p:nvPr>
            <p:ph idx="1" type="subTitle"/>
          </p:nvPr>
        </p:nvSpPr>
        <p:spPr>
          <a:xfrm>
            <a:off x="1274400" y="17939680"/>
            <a:ext cx="19416900" cy="7904100"/>
          </a:xfrm>
          <a:prstGeom prst="rect">
            <a:avLst/>
          </a:prstGeom>
        </p:spPr>
        <p:txBody>
          <a:bodyPr anchorCtr="0" anchor="t" bIns="546125" lIns="546125" spcFirstLastPara="1" rIns="546125" wrap="square" tIns="546125">
            <a:normAutofit/>
          </a:bodyPr>
          <a:lstStyle>
            <a:lvl1pPr lvl="0" algn="ctr">
              <a:lnSpc>
                <a:spcPct val="100000"/>
              </a:lnSpc>
              <a:spcBef>
                <a:spcPts val="0"/>
              </a:spcBef>
              <a:spcAft>
                <a:spcPts val="0"/>
              </a:spcAft>
              <a:buSzPts val="12543"/>
              <a:buNone/>
              <a:defRPr sz="12543"/>
            </a:lvl1pPr>
            <a:lvl2pPr lvl="1" algn="ctr">
              <a:lnSpc>
                <a:spcPct val="100000"/>
              </a:lnSpc>
              <a:spcBef>
                <a:spcPts val="0"/>
              </a:spcBef>
              <a:spcAft>
                <a:spcPts val="0"/>
              </a:spcAft>
              <a:buSzPts val="12543"/>
              <a:buNone/>
              <a:defRPr sz="12543"/>
            </a:lvl2pPr>
            <a:lvl3pPr lvl="2" algn="ctr">
              <a:lnSpc>
                <a:spcPct val="100000"/>
              </a:lnSpc>
              <a:spcBef>
                <a:spcPts val="0"/>
              </a:spcBef>
              <a:spcAft>
                <a:spcPts val="0"/>
              </a:spcAft>
              <a:buSzPts val="12543"/>
              <a:buNone/>
              <a:defRPr sz="12543"/>
            </a:lvl3pPr>
            <a:lvl4pPr lvl="3" algn="ctr">
              <a:lnSpc>
                <a:spcPct val="100000"/>
              </a:lnSpc>
              <a:spcBef>
                <a:spcPts val="0"/>
              </a:spcBef>
              <a:spcAft>
                <a:spcPts val="0"/>
              </a:spcAft>
              <a:buSzPts val="12543"/>
              <a:buNone/>
              <a:defRPr sz="12543"/>
            </a:lvl4pPr>
            <a:lvl5pPr lvl="4" algn="ctr">
              <a:lnSpc>
                <a:spcPct val="100000"/>
              </a:lnSpc>
              <a:spcBef>
                <a:spcPts val="0"/>
              </a:spcBef>
              <a:spcAft>
                <a:spcPts val="0"/>
              </a:spcAft>
              <a:buSzPts val="12543"/>
              <a:buNone/>
              <a:defRPr sz="12543"/>
            </a:lvl5pPr>
            <a:lvl6pPr lvl="5" algn="ctr">
              <a:lnSpc>
                <a:spcPct val="100000"/>
              </a:lnSpc>
              <a:spcBef>
                <a:spcPts val="0"/>
              </a:spcBef>
              <a:spcAft>
                <a:spcPts val="0"/>
              </a:spcAft>
              <a:buSzPts val="12543"/>
              <a:buNone/>
              <a:defRPr sz="12543"/>
            </a:lvl6pPr>
            <a:lvl7pPr lvl="6" algn="ctr">
              <a:lnSpc>
                <a:spcPct val="100000"/>
              </a:lnSpc>
              <a:spcBef>
                <a:spcPts val="0"/>
              </a:spcBef>
              <a:spcAft>
                <a:spcPts val="0"/>
              </a:spcAft>
              <a:buSzPts val="12543"/>
              <a:buNone/>
              <a:defRPr sz="12543"/>
            </a:lvl7pPr>
            <a:lvl8pPr lvl="7" algn="ctr">
              <a:lnSpc>
                <a:spcPct val="100000"/>
              </a:lnSpc>
              <a:spcBef>
                <a:spcPts val="0"/>
              </a:spcBef>
              <a:spcAft>
                <a:spcPts val="0"/>
              </a:spcAft>
              <a:buSzPts val="12543"/>
              <a:buNone/>
              <a:defRPr sz="12543"/>
            </a:lvl8pPr>
            <a:lvl9pPr lvl="8" algn="ctr">
              <a:lnSpc>
                <a:spcPct val="100000"/>
              </a:lnSpc>
              <a:spcBef>
                <a:spcPts val="0"/>
              </a:spcBef>
              <a:spcAft>
                <a:spcPts val="0"/>
              </a:spcAft>
              <a:buSzPts val="12543"/>
              <a:buNone/>
              <a:defRPr sz="12543"/>
            </a:lvl9pPr>
          </a:lstStyle>
          <a:p/>
        </p:txBody>
      </p:sp>
      <p:sp>
        <p:nvSpPr>
          <p:cNvPr id="39" name="Google Shape;39;p9"/>
          <p:cNvSpPr txBox="1"/>
          <p:nvPr>
            <p:ph idx="2" type="body"/>
          </p:nvPr>
        </p:nvSpPr>
        <p:spPr>
          <a:xfrm>
            <a:off x="23709600" y="4634080"/>
            <a:ext cx="18417600" cy="23649000"/>
          </a:xfrm>
          <a:prstGeom prst="rect">
            <a:avLst/>
          </a:prstGeom>
        </p:spPr>
        <p:txBody>
          <a:bodyPr anchorCtr="0" anchor="ctr" bIns="546125" lIns="546125" spcFirstLastPara="1" rIns="546125" wrap="square" tIns="546125">
            <a:normAutofit/>
          </a:bodyPr>
          <a:lstStyle>
            <a:lvl1pPr indent="-911294" lvl="0" marL="457200">
              <a:spcBef>
                <a:spcPts val="0"/>
              </a:spcBef>
              <a:spcAft>
                <a:spcPts val="0"/>
              </a:spcAft>
              <a:buSzPts val="10751"/>
              <a:buChar char="●"/>
              <a:defRPr sz="10751"/>
            </a:lvl1pPr>
            <a:lvl2pPr indent="-759586" lvl="1" marL="914400">
              <a:spcBef>
                <a:spcPts val="0"/>
              </a:spcBef>
              <a:spcAft>
                <a:spcPts val="0"/>
              </a:spcAft>
              <a:buSzPts val="8362"/>
              <a:buChar char="○"/>
              <a:defRPr sz="8362"/>
            </a:lvl2pPr>
            <a:lvl3pPr indent="-759586" lvl="2" marL="1371600">
              <a:spcBef>
                <a:spcPts val="0"/>
              </a:spcBef>
              <a:spcAft>
                <a:spcPts val="0"/>
              </a:spcAft>
              <a:buSzPts val="8362"/>
              <a:buChar char="■"/>
              <a:defRPr sz="8362"/>
            </a:lvl3pPr>
            <a:lvl4pPr indent="-759586" lvl="3" marL="1828800">
              <a:spcBef>
                <a:spcPts val="0"/>
              </a:spcBef>
              <a:spcAft>
                <a:spcPts val="0"/>
              </a:spcAft>
              <a:buSzPts val="8362"/>
              <a:buChar char="●"/>
              <a:defRPr sz="8362"/>
            </a:lvl4pPr>
            <a:lvl5pPr indent="-759586" lvl="4" marL="2286000">
              <a:spcBef>
                <a:spcPts val="0"/>
              </a:spcBef>
              <a:spcAft>
                <a:spcPts val="0"/>
              </a:spcAft>
              <a:buSzPts val="8362"/>
              <a:buChar char="○"/>
              <a:defRPr sz="8362"/>
            </a:lvl5pPr>
            <a:lvl6pPr indent="-759586" lvl="5" marL="2743200">
              <a:spcBef>
                <a:spcPts val="0"/>
              </a:spcBef>
              <a:spcAft>
                <a:spcPts val="0"/>
              </a:spcAft>
              <a:buSzPts val="8362"/>
              <a:buChar char="■"/>
              <a:defRPr sz="8362"/>
            </a:lvl6pPr>
            <a:lvl7pPr indent="-759586" lvl="6" marL="3200400">
              <a:spcBef>
                <a:spcPts val="0"/>
              </a:spcBef>
              <a:spcAft>
                <a:spcPts val="0"/>
              </a:spcAft>
              <a:buSzPts val="8362"/>
              <a:buChar char="●"/>
              <a:defRPr sz="8362"/>
            </a:lvl7pPr>
            <a:lvl8pPr indent="-759586" lvl="7" marL="3657600">
              <a:spcBef>
                <a:spcPts val="0"/>
              </a:spcBef>
              <a:spcAft>
                <a:spcPts val="0"/>
              </a:spcAft>
              <a:buSzPts val="8362"/>
              <a:buChar char="○"/>
              <a:defRPr sz="8362"/>
            </a:lvl8pPr>
            <a:lvl9pPr indent="-759586" lvl="8" marL="4114800">
              <a:spcBef>
                <a:spcPts val="0"/>
              </a:spcBef>
              <a:spcAft>
                <a:spcPts val="0"/>
              </a:spcAft>
              <a:buSzPts val="8362"/>
              <a:buChar char="■"/>
              <a:defRPr sz="8362"/>
            </a:lvl9pPr>
          </a:lstStyle>
          <a:p/>
        </p:txBody>
      </p:sp>
      <p:sp>
        <p:nvSpPr>
          <p:cNvPr id="40" name="Google Shape;40;p9"/>
          <p:cNvSpPr txBox="1"/>
          <p:nvPr>
            <p:ph idx="12" type="sldNum"/>
          </p:nvPr>
        </p:nvSpPr>
        <p:spPr>
          <a:xfrm>
            <a:off x="40667798" y="29844587"/>
            <a:ext cx="2633700" cy="2518500"/>
          </a:xfrm>
          <a:prstGeom prst="rect">
            <a:avLst/>
          </a:prstGeom>
        </p:spPr>
        <p:txBody>
          <a:bodyPr anchorCtr="0" anchor="ctr" bIns="546125" lIns="546125" spcFirstLastPara="1" rIns="546125" wrap="square" tIns="546125">
            <a:normAutofit/>
          </a:bodyPr>
          <a:lstStyle>
            <a:lvl1pPr lvl="0">
              <a:buNone/>
              <a:defRPr sz="5973"/>
            </a:lvl1pPr>
            <a:lvl2pPr lvl="1">
              <a:buNone/>
              <a:defRPr sz="5973"/>
            </a:lvl2pPr>
            <a:lvl3pPr lvl="2">
              <a:buNone/>
              <a:defRPr sz="5973"/>
            </a:lvl3pPr>
            <a:lvl4pPr lvl="3">
              <a:buNone/>
              <a:defRPr sz="5973"/>
            </a:lvl4pPr>
            <a:lvl5pPr lvl="4">
              <a:buNone/>
              <a:defRPr sz="5973"/>
            </a:lvl5pPr>
            <a:lvl6pPr lvl="5">
              <a:buNone/>
              <a:defRPr sz="5973"/>
            </a:lvl6pPr>
            <a:lvl7pPr lvl="6">
              <a:buNone/>
              <a:defRPr sz="5973"/>
            </a:lvl7pPr>
            <a:lvl8pPr lvl="7">
              <a:buNone/>
              <a:defRPr sz="5973"/>
            </a:lvl8pPr>
            <a:lvl9pPr lvl="8">
              <a:buNone/>
              <a:defRPr sz="597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1496160" y="27075680"/>
            <a:ext cx="28794300" cy="3872100"/>
          </a:xfrm>
          <a:prstGeom prst="rect">
            <a:avLst/>
          </a:prstGeom>
        </p:spPr>
        <p:txBody>
          <a:bodyPr anchorCtr="0" anchor="ctr" bIns="546125" lIns="546125" spcFirstLastPara="1" rIns="546125" wrap="square" tIns="546125">
            <a:normAutofit/>
          </a:bodyPr>
          <a:lstStyle>
            <a:lvl1pPr indent="-228600" lvl="0" marL="457200">
              <a:lnSpc>
                <a:spcPct val="100000"/>
              </a:lnSpc>
              <a:spcBef>
                <a:spcPts val="0"/>
              </a:spcBef>
              <a:spcAft>
                <a:spcPts val="0"/>
              </a:spcAft>
              <a:buSzPts val="10751"/>
              <a:buNone/>
              <a:defRPr sz="10751"/>
            </a:lvl1pPr>
          </a:lstStyle>
          <a:p/>
        </p:txBody>
      </p:sp>
      <p:sp>
        <p:nvSpPr>
          <p:cNvPr id="43" name="Google Shape;43;p10"/>
          <p:cNvSpPr txBox="1"/>
          <p:nvPr>
            <p:ph idx="12" type="sldNum"/>
          </p:nvPr>
        </p:nvSpPr>
        <p:spPr>
          <a:xfrm>
            <a:off x="40667798" y="29844587"/>
            <a:ext cx="2633700" cy="2518500"/>
          </a:xfrm>
          <a:prstGeom prst="rect">
            <a:avLst/>
          </a:prstGeom>
        </p:spPr>
        <p:txBody>
          <a:bodyPr anchorCtr="0" anchor="ctr" bIns="546125" lIns="546125" spcFirstLastPara="1" rIns="546125" wrap="square" tIns="546125">
            <a:normAutofit/>
          </a:bodyPr>
          <a:lstStyle>
            <a:lvl1pPr lvl="0">
              <a:buNone/>
              <a:defRPr sz="5973"/>
            </a:lvl1pPr>
            <a:lvl2pPr lvl="1">
              <a:buNone/>
              <a:defRPr sz="5973"/>
            </a:lvl2pPr>
            <a:lvl3pPr lvl="2">
              <a:buNone/>
              <a:defRPr sz="5973"/>
            </a:lvl3pPr>
            <a:lvl4pPr lvl="3">
              <a:buNone/>
              <a:defRPr sz="5973"/>
            </a:lvl4pPr>
            <a:lvl5pPr lvl="4">
              <a:buNone/>
              <a:defRPr sz="5973"/>
            </a:lvl5pPr>
            <a:lvl6pPr lvl="5">
              <a:buNone/>
              <a:defRPr sz="5973"/>
            </a:lvl6pPr>
            <a:lvl7pPr lvl="6">
              <a:buNone/>
              <a:defRPr sz="5973"/>
            </a:lvl7pPr>
            <a:lvl8pPr lvl="7">
              <a:buNone/>
              <a:defRPr sz="5973"/>
            </a:lvl8pPr>
            <a:lvl9pPr lvl="8">
              <a:buNone/>
              <a:defRPr sz="597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1496160" y="7079200"/>
            <a:ext cx="40899000" cy="12567000"/>
          </a:xfrm>
          <a:prstGeom prst="rect">
            <a:avLst/>
          </a:prstGeom>
        </p:spPr>
        <p:txBody>
          <a:bodyPr anchorCtr="0" anchor="b" bIns="546125" lIns="546125" spcFirstLastPara="1" rIns="546125" wrap="square" tIns="546125">
            <a:normAutofit/>
          </a:bodyPr>
          <a:lstStyle>
            <a:lvl1pPr lvl="0" algn="ctr">
              <a:spcBef>
                <a:spcPts val="0"/>
              </a:spcBef>
              <a:spcAft>
                <a:spcPts val="0"/>
              </a:spcAft>
              <a:buSzPts val="71674"/>
              <a:buNone/>
              <a:defRPr sz="71674"/>
            </a:lvl1pPr>
            <a:lvl2pPr lvl="1" algn="ctr">
              <a:spcBef>
                <a:spcPts val="0"/>
              </a:spcBef>
              <a:spcAft>
                <a:spcPts val="0"/>
              </a:spcAft>
              <a:buSzPts val="71674"/>
              <a:buNone/>
              <a:defRPr sz="71674"/>
            </a:lvl2pPr>
            <a:lvl3pPr lvl="2" algn="ctr">
              <a:spcBef>
                <a:spcPts val="0"/>
              </a:spcBef>
              <a:spcAft>
                <a:spcPts val="0"/>
              </a:spcAft>
              <a:buSzPts val="71674"/>
              <a:buNone/>
              <a:defRPr sz="71674"/>
            </a:lvl3pPr>
            <a:lvl4pPr lvl="3" algn="ctr">
              <a:spcBef>
                <a:spcPts val="0"/>
              </a:spcBef>
              <a:spcAft>
                <a:spcPts val="0"/>
              </a:spcAft>
              <a:buSzPts val="71674"/>
              <a:buNone/>
              <a:defRPr sz="71674"/>
            </a:lvl4pPr>
            <a:lvl5pPr lvl="4" algn="ctr">
              <a:spcBef>
                <a:spcPts val="0"/>
              </a:spcBef>
              <a:spcAft>
                <a:spcPts val="0"/>
              </a:spcAft>
              <a:buSzPts val="71674"/>
              <a:buNone/>
              <a:defRPr sz="71674"/>
            </a:lvl5pPr>
            <a:lvl6pPr lvl="5" algn="ctr">
              <a:spcBef>
                <a:spcPts val="0"/>
              </a:spcBef>
              <a:spcAft>
                <a:spcPts val="0"/>
              </a:spcAft>
              <a:buSzPts val="71674"/>
              <a:buNone/>
              <a:defRPr sz="71674"/>
            </a:lvl6pPr>
            <a:lvl7pPr lvl="6" algn="ctr">
              <a:spcBef>
                <a:spcPts val="0"/>
              </a:spcBef>
              <a:spcAft>
                <a:spcPts val="0"/>
              </a:spcAft>
              <a:buSzPts val="71674"/>
              <a:buNone/>
              <a:defRPr sz="71674"/>
            </a:lvl7pPr>
            <a:lvl8pPr lvl="7" algn="ctr">
              <a:spcBef>
                <a:spcPts val="0"/>
              </a:spcBef>
              <a:spcAft>
                <a:spcPts val="0"/>
              </a:spcAft>
              <a:buSzPts val="71674"/>
              <a:buNone/>
              <a:defRPr sz="71674"/>
            </a:lvl8pPr>
            <a:lvl9pPr lvl="8" algn="ctr">
              <a:spcBef>
                <a:spcPts val="0"/>
              </a:spcBef>
              <a:spcAft>
                <a:spcPts val="0"/>
              </a:spcAft>
              <a:buSzPts val="71674"/>
              <a:buNone/>
              <a:defRPr sz="71674"/>
            </a:lvl9pPr>
          </a:lstStyle>
          <a:p>
            <a:r>
              <a:t>xx%</a:t>
            </a:r>
          </a:p>
        </p:txBody>
      </p:sp>
      <p:sp>
        <p:nvSpPr>
          <p:cNvPr id="46" name="Google Shape;46;p11"/>
          <p:cNvSpPr txBox="1"/>
          <p:nvPr>
            <p:ph idx="1" type="body"/>
          </p:nvPr>
        </p:nvSpPr>
        <p:spPr>
          <a:xfrm>
            <a:off x="1496160" y="20174240"/>
            <a:ext cx="40899000" cy="8324700"/>
          </a:xfrm>
          <a:prstGeom prst="rect">
            <a:avLst/>
          </a:prstGeom>
        </p:spPr>
        <p:txBody>
          <a:bodyPr anchorCtr="0" anchor="t" bIns="546125" lIns="546125" spcFirstLastPara="1" rIns="546125" wrap="square" tIns="546125">
            <a:normAutofit/>
          </a:bodyPr>
          <a:lstStyle>
            <a:lvl1pPr indent="-911294" lvl="0" marL="457200" algn="ctr">
              <a:spcBef>
                <a:spcPts val="0"/>
              </a:spcBef>
              <a:spcAft>
                <a:spcPts val="0"/>
              </a:spcAft>
              <a:buSzPts val="10751"/>
              <a:buChar char="●"/>
              <a:defRPr sz="10751"/>
            </a:lvl1pPr>
            <a:lvl2pPr indent="-759586" lvl="1" marL="914400" algn="ctr">
              <a:spcBef>
                <a:spcPts val="0"/>
              </a:spcBef>
              <a:spcAft>
                <a:spcPts val="0"/>
              </a:spcAft>
              <a:buSzPts val="8362"/>
              <a:buChar char="○"/>
              <a:defRPr sz="8362"/>
            </a:lvl2pPr>
            <a:lvl3pPr indent="-759586" lvl="2" marL="1371600" algn="ctr">
              <a:spcBef>
                <a:spcPts val="0"/>
              </a:spcBef>
              <a:spcAft>
                <a:spcPts val="0"/>
              </a:spcAft>
              <a:buSzPts val="8362"/>
              <a:buChar char="■"/>
              <a:defRPr sz="8362"/>
            </a:lvl3pPr>
            <a:lvl4pPr indent="-759586" lvl="3" marL="1828800" algn="ctr">
              <a:spcBef>
                <a:spcPts val="0"/>
              </a:spcBef>
              <a:spcAft>
                <a:spcPts val="0"/>
              </a:spcAft>
              <a:buSzPts val="8362"/>
              <a:buChar char="●"/>
              <a:defRPr sz="8362"/>
            </a:lvl4pPr>
            <a:lvl5pPr indent="-759586" lvl="4" marL="2286000" algn="ctr">
              <a:spcBef>
                <a:spcPts val="0"/>
              </a:spcBef>
              <a:spcAft>
                <a:spcPts val="0"/>
              </a:spcAft>
              <a:buSzPts val="8362"/>
              <a:buChar char="○"/>
              <a:defRPr sz="8362"/>
            </a:lvl5pPr>
            <a:lvl6pPr indent="-759586" lvl="5" marL="2743200" algn="ctr">
              <a:spcBef>
                <a:spcPts val="0"/>
              </a:spcBef>
              <a:spcAft>
                <a:spcPts val="0"/>
              </a:spcAft>
              <a:buSzPts val="8362"/>
              <a:buChar char="■"/>
              <a:defRPr sz="8362"/>
            </a:lvl6pPr>
            <a:lvl7pPr indent="-759586" lvl="6" marL="3200400" algn="ctr">
              <a:spcBef>
                <a:spcPts val="0"/>
              </a:spcBef>
              <a:spcAft>
                <a:spcPts val="0"/>
              </a:spcAft>
              <a:buSzPts val="8362"/>
              <a:buChar char="●"/>
              <a:defRPr sz="8362"/>
            </a:lvl7pPr>
            <a:lvl8pPr indent="-759586" lvl="7" marL="3657600" algn="ctr">
              <a:spcBef>
                <a:spcPts val="0"/>
              </a:spcBef>
              <a:spcAft>
                <a:spcPts val="0"/>
              </a:spcAft>
              <a:buSzPts val="8362"/>
              <a:buChar char="○"/>
              <a:defRPr sz="8362"/>
            </a:lvl8pPr>
            <a:lvl9pPr indent="-759586" lvl="8" marL="4114800" algn="ctr">
              <a:spcBef>
                <a:spcPts val="0"/>
              </a:spcBef>
              <a:spcAft>
                <a:spcPts val="0"/>
              </a:spcAft>
              <a:buSzPts val="8362"/>
              <a:buChar char="■"/>
              <a:defRPr sz="8362"/>
            </a:lvl9pPr>
          </a:lstStyle>
          <a:p/>
        </p:txBody>
      </p:sp>
      <p:sp>
        <p:nvSpPr>
          <p:cNvPr id="47" name="Google Shape;47;p11"/>
          <p:cNvSpPr txBox="1"/>
          <p:nvPr>
            <p:ph idx="12" type="sldNum"/>
          </p:nvPr>
        </p:nvSpPr>
        <p:spPr>
          <a:xfrm>
            <a:off x="40667798" y="29844587"/>
            <a:ext cx="2633700" cy="2518500"/>
          </a:xfrm>
          <a:prstGeom prst="rect">
            <a:avLst/>
          </a:prstGeom>
        </p:spPr>
        <p:txBody>
          <a:bodyPr anchorCtr="0" anchor="ctr" bIns="546125" lIns="546125" spcFirstLastPara="1" rIns="546125" wrap="square" tIns="546125">
            <a:normAutofit/>
          </a:bodyPr>
          <a:lstStyle>
            <a:lvl1pPr lvl="0">
              <a:buNone/>
              <a:defRPr sz="5973"/>
            </a:lvl1pPr>
            <a:lvl2pPr lvl="1">
              <a:buNone/>
              <a:defRPr sz="5973"/>
            </a:lvl2pPr>
            <a:lvl3pPr lvl="2">
              <a:buNone/>
              <a:defRPr sz="5973"/>
            </a:lvl3pPr>
            <a:lvl4pPr lvl="3">
              <a:buNone/>
              <a:defRPr sz="5973"/>
            </a:lvl4pPr>
            <a:lvl5pPr lvl="4">
              <a:buNone/>
              <a:defRPr sz="5973"/>
            </a:lvl5pPr>
            <a:lvl6pPr lvl="5">
              <a:buNone/>
              <a:defRPr sz="5973"/>
            </a:lvl6pPr>
            <a:lvl7pPr lvl="6">
              <a:buNone/>
              <a:defRPr sz="5973"/>
            </a:lvl7pPr>
            <a:lvl8pPr lvl="7">
              <a:buNone/>
              <a:defRPr sz="5973"/>
            </a:lvl8pPr>
            <a:lvl9pPr lvl="8">
              <a:buNone/>
              <a:defRPr sz="597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40667798" y="29844587"/>
            <a:ext cx="2633700" cy="2518500"/>
          </a:xfrm>
          <a:prstGeom prst="rect">
            <a:avLst/>
          </a:prstGeom>
        </p:spPr>
        <p:txBody>
          <a:bodyPr anchorCtr="0" anchor="ctr" bIns="546125" lIns="546125" spcFirstLastPara="1" rIns="546125" wrap="square" tIns="546125">
            <a:normAutofit/>
          </a:bodyPr>
          <a:lstStyle>
            <a:lvl1pPr lvl="0">
              <a:buNone/>
              <a:defRPr sz="5973"/>
            </a:lvl1pPr>
            <a:lvl2pPr lvl="1">
              <a:buNone/>
              <a:defRPr sz="5973"/>
            </a:lvl2pPr>
            <a:lvl3pPr lvl="2">
              <a:buNone/>
              <a:defRPr sz="5973"/>
            </a:lvl3pPr>
            <a:lvl4pPr lvl="3">
              <a:buNone/>
              <a:defRPr sz="5973"/>
            </a:lvl4pPr>
            <a:lvl5pPr lvl="4">
              <a:buNone/>
              <a:defRPr sz="5973"/>
            </a:lvl5pPr>
            <a:lvl6pPr lvl="5">
              <a:buNone/>
              <a:defRPr sz="5973"/>
            </a:lvl6pPr>
            <a:lvl7pPr lvl="6">
              <a:buNone/>
              <a:defRPr sz="5973"/>
            </a:lvl7pPr>
            <a:lvl8pPr lvl="7">
              <a:buNone/>
              <a:defRPr sz="5973"/>
            </a:lvl8pPr>
            <a:lvl9pPr lvl="8">
              <a:buNone/>
              <a:defRPr sz="597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496160" y="2848160"/>
            <a:ext cx="40899000" cy="3664800"/>
          </a:xfrm>
          <a:prstGeom prst="rect">
            <a:avLst/>
          </a:prstGeom>
          <a:noFill/>
          <a:ln>
            <a:noFill/>
          </a:ln>
        </p:spPr>
        <p:txBody>
          <a:bodyPr anchorCtr="0" anchor="t" bIns="546125" lIns="546125" spcFirstLastPara="1" rIns="546125" wrap="square" tIns="546125">
            <a:normAutofit/>
          </a:bodyPr>
          <a:lstStyle>
            <a:lvl1pPr lvl="0">
              <a:spcBef>
                <a:spcPts val="0"/>
              </a:spcBef>
              <a:spcAft>
                <a:spcPts val="0"/>
              </a:spcAft>
              <a:buClr>
                <a:schemeClr val="dk1"/>
              </a:buClr>
              <a:buSzPts val="16724"/>
              <a:buNone/>
              <a:defRPr sz="16724">
                <a:solidFill>
                  <a:schemeClr val="dk1"/>
                </a:solidFill>
              </a:defRPr>
            </a:lvl1pPr>
            <a:lvl2pPr lvl="1">
              <a:spcBef>
                <a:spcPts val="0"/>
              </a:spcBef>
              <a:spcAft>
                <a:spcPts val="0"/>
              </a:spcAft>
              <a:buClr>
                <a:schemeClr val="dk1"/>
              </a:buClr>
              <a:buSzPts val="16724"/>
              <a:buNone/>
              <a:defRPr sz="16724">
                <a:solidFill>
                  <a:schemeClr val="dk1"/>
                </a:solidFill>
              </a:defRPr>
            </a:lvl2pPr>
            <a:lvl3pPr lvl="2">
              <a:spcBef>
                <a:spcPts val="0"/>
              </a:spcBef>
              <a:spcAft>
                <a:spcPts val="0"/>
              </a:spcAft>
              <a:buClr>
                <a:schemeClr val="dk1"/>
              </a:buClr>
              <a:buSzPts val="16724"/>
              <a:buNone/>
              <a:defRPr sz="16724">
                <a:solidFill>
                  <a:schemeClr val="dk1"/>
                </a:solidFill>
              </a:defRPr>
            </a:lvl3pPr>
            <a:lvl4pPr lvl="3">
              <a:spcBef>
                <a:spcPts val="0"/>
              </a:spcBef>
              <a:spcAft>
                <a:spcPts val="0"/>
              </a:spcAft>
              <a:buClr>
                <a:schemeClr val="dk1"/>
              </a:buClr>
              <a:buSzPts val="16724"/>
              <a:buNone/>
              <a:defRPr sz="16724">
                <a:solidFill>
                  <a:schemeClr val="dk1"/>
                </a:solidFill>
              </a:defRPr>
            </a:lvl4pPr>
            <a:lvl5pPr lvl="4">
              <a:spcBef>
                <a:spcPts val="0"/>
              </a:spcBef>
              <a:spcAft>
                <a:spcPts val="0"/>
              </a:spcAft>
              <a:buClr>
                <a:schemeClr val="dk1"/>
              </a:buClr>
              <a:buSzPts val="16724"/>
              <a:buNone/>
              <a:defRPr sz="16724">
                <a:solidFill>
                  <a:schemeClr val="dk1"/>
                </a:solidFill>
              </a:defRPr>
            </a:lvl5pPr>
            <a:lvl6pPr lvl="5">
              <a:spcBef>
                <a:spcPts val="0"/>
              </a:spcBef>
              <a:spcAft>
                <a:spcPts val="0"/>
              </a:spcAft>
              <a:buClr>
                <a:schemeClr val="dk1"/>
              </a:buClr>
              <a:buSzPts val="16724"/>
              <a:buNone/>
              <a:defRPr sz="16724">
                <a:solidFill>
                  <a:schemeClr val="dk1"/>
                </a:solidFill>
              </a:defRPr>
            </a:lvl6pPr>
            <a:lvl7pPr lvl="6">
              <a:spcBef>
                <a:spcPts val="0"/>
              </a:spcBef>
              <a:spcAft>
                <a:spcPts val="0"/>
              </a:spcAft>
              <a:buClr>
                <a:schemeClr val="dk1"/>
              </a:buClr>
              <a:buSzPts val="16724"/>
              <a:buNone/>
              <a:defRPr sz="16724">
                <a:solidFill>
                  <a:schemeClr val="dk1"/>
                </a:solidFill>
              </a:defRPr>
            </a:lvl7pPr>
            <a:lvl8pPr lvl="7">
              <a:spcBef>
                <a:spcPts val="0"/>
              </a:spcBef>
              <a:spcAft>
                <a:spcPts val="0"/>
              </a:spcAft>
              <a:buClr>
                <a:schemeClr val="dk1"/>
              </a:buClr>
              <a:buSzPts val="16724"/>
              <a:buNone/>
              <a:defRPr sz="16724">
                <a:solidFill>
                  <a:schemeClr val="dk1"/>
                </a:solidFill>
              </a:defRPr>
            </a:lvl8pPr>
            <a:lvl9pPr lvl="8">
              <a:spcBef>
                <a:spcPts val="0"/>
              </a:spcBef>
              <a:spcAft>
                <a:spcPts val="0"/>
              </a:spcAft>
              <a:buClr>
                <a:schemeClr val="dk1"/>
              </a:buClr>
              <a:buSzPts val="16724"/>
              <a:buNone/>
              <a:defRPr sz="16724">
                <a:solidFill>
                  <a:schemeClr val="dk1"/>
                </a:solidFill>
              </a:defRPr>
            </a:lvl9pPr>
          </a:lstStyle>
          <a:p/>
        </p:txBody>
      </p:sp>
      <p:sp>
        <p:nvSpPr>
          <p:cNvPr id="7" name="Google Shape;7;p1"/>
          <p:cNvSpPr txBox="1"/>
          <p:nvPr>
            <p:ph idx="1" type="body"/>
          </p:nvPr>
        </p:nvSpPr>
        <p:spPr>
          <a:xfrm>
            <a:off x="1496160" y="7375840"/>
            <a:ext cx="40899000" cy="21864900"/>
          </a:xfrm>
          <a:prstGeom prst="rect">
            <a:avLst/>
          </a:prstGeom>
          <a:noFill/>
          <a:ln>
            <a:noFill/>
          </a:ln>
        </p:spPr>
        <p:txBody>
          <a:bodyPr anchorCtr="0" anchor="t" bIns="546125" lIns="546125" spcFirstLastPara="1" rIns="546125" wrap="square" tIns="546125">
            <a:normAutofit/>
          </a:bodyPr>
          <a:lstStyle>
            <a:lvl1pPr indent="-911294" lvl="0" marL="457200">
              <a:lnSpc>
                <a:spcPct val="115000"/>
              </a:lnSpc>
              <a:spcBef>
                <a:spcPts val="0"/>
              </a:spcBef>
              <a:spcAft>
                <a:spcPts val="0"/>
              </a:spcAft>
              <a:buClr>
                <a:schemeClr val="dk2"/>
              </a:buClr>
              <a:buSzPts val="10751"/>
              <a:buChar char="●"/>
              <a:defRPr sz="10751">
                <a:solidFill>
                  <a:schemeClr val="dk2"/>
                </a:solidFill>
              </a:defRPr>
            </a:lvl1pPr>
            <a:lvl2pPr indent="-759586" lvl="1" marL="914400">
              <a:lnSpc>
                <a:spcPct val="115000"/>
              </a:lnSpc>
              <a:spcBef>
                <a:spcPts val="0"/>
              </a:spcBef>
              <a:spcAft>
                <a:spcPts val="0"/>
              </a:spcAft>
              <a:buClr>
                <a:schemeClr val="dk2"/>
              </a:buClr>
              <a:buSzPts val="8362"/>
              <a:buChar char="○"/>
              <a:defRPr sz="8362">
                <a:solidFill>
                  <a:schemeClr val="dk2"/>
                </a:solidFill>
              </a:defRPr>
            </a:lvl2pPr>
            <a:lvl3pPr indent="-759586" lvl="2" marL="1371600">
              <a:lnSpc>
                <a:spcPct val="115000"/>
              </a:lnSpc>
              <a:spcBef>
                <a:spcPts val="0"/>
              </a:spcBef>
              <a:spcAft>
                <a:spcPts val="0"/>
              </a:spcAft>
              <a:buClr>
                <a:schemeClr val="dk2"/>
              </a:buClr>
              <a:buSzPts val="8362"/>
              <a:buChar char="■"/>
              <a:defRPr sz="8362">
                <a:solidFill>
                  <a:schemeClr val="dk2"/>
                </a:solidFill>
              </a:defRPr>
            </a:lvl3pPr>
            <a:lvl4pPr indent="-759586" lvl="3" marL="1828800">
              <a:lnSpc>
                <a:spcPct val="115000"/>
              </a:lnSpc>
              <a:spcBef>
                <a:spcPts val="0"/>
              </a:spcBef>
              <a:spcAft>
                <a:spcPts val="0"/>
              </a:spcAft>
              <a:buClr>
                <a:schemeClr val="dk2"/>
              </a:buClr>
              <a:buSzPts val="8362"/>
              <a:buChar char="●"/>
              <a:defRPr sz="8362">
                <a:solidFill>
                  <a:schemeClr val="dk2"/>
                </a:solidFill>
              </a:defRPr>
            </a:lvl4pPr>
            <a:lvl5pPr indent="-759586" lvl="4" marL="2286000">
              <a:lnSpc>
                <a:spcPct val="115000"/>
              </a:lnSpc>
              <a:spcBef>
                <a:spcPts val="0"/>
              </a:spcBef>
              <a:spcAft>
                <a:spcPts val="0"/>
              </a:spcAft>
              <a:buClr>
                <a:schemeClr val="dk2"/>
              </a:buClr>
              <a:buSzPts val="8362"/>
              <a:buChar char="○"/>
              <a:defRPr sz="8362">
                <a:solidFill>
                  <a:schemeClr val="dk2"/>
                </a:solidFill>
              </a:defRPr>
            </a:lvl5pPr>
            <a:lvl6pPr indent="-759586" lvl="5" marL="2743200">
              <a:lnSpc>
                <a:spcPct val="115000"/>
              </a:lnSpc>
              <a:spcBef>
                <a:spcPts val="0"/>
              </a:spcBef>
              <a:spcAft>
                <a:spcPts val="0"/>
              </a:spcAft>
              <a:buClr>
                <a:schemeClr val="dk2"/>
              </a:buClr>
              <a:buSzPts val="8362"/>
              <a:buChar char="■"/>
              <a:defRPr sz="8362">
                <a:solidFill>
                  <a:schemeClr val="dk2"/>
                </a:solidFill>
              </a:defRPr>
            </a:lvl6pPr>
            <a:lvl7pPr indent="-759586" lvl="6" marL="3200400">
              <a:lnSpc>
                <a:spcPct val="115000"/>
              </a:lnSpc>
              <a:spcBef>
                <a:spcPts val="0"/>
              </a:spcBef>
              <a:spcAft>
                <a:spcPts val="0"/>
              </a:spcAft>
              <a:buClr>
                <a:schemeClr val="dk2"/>
              </a:buClr>
              <a:buSzPts val="8362"/>
              <a:buChar char="●"/>
              <a:defRPr sz="8362">
                <a:solidFill>
                  <a:schemeClr val="dk2"/>
                </a:solidFill>
              </a:defRPr>
            </a:lvl7pPr>
            <a:lvl8pPr indent="-759586" lvl="7" marL="3657600">
              <a:lnSpc>
                <a:spcPct val="115000"/>
              </a:lnSpc>
              <a:spcBef>
                <a:spcPts val="0"/>
              </a:spcBef>
              <a:spcAft>
                <a:spcPts val="0"/>
              </a:spcAft>
              <a:buClr>
                <a:schemeClr val="dk2"/>
              </a:buClr>
              <a:buSzPts val="8362"/>
              <a:buChar char="○"/>
              <a:defRPr sz="8362">
                <a:solidFill>
                  <a:schemeClr val="dk2"/>
                </a:solidFill>
              </a:defRPr>
            </a:lvl8pPr>
            <a:lvl9pPr indent="-759586" lvl="8" marL="4114800">
              <a:lnSpc>
                <a:spcPct val="115000"/>
              </a:lnSpc>
              <a:spcBef>
                <a:spcPts val="0"/>
              </a:spcBef>
              <a:spcAft>
                <a:spcPts val="0"/>
              </a:spcAft>
              <a:buClr>
                <a:schemeClr val="dk2"/>
              </a:buClr>
              <a:buSzPts val="8362"/>
              <a:buChar char="■"/>
              <a:defRPr sz="8362">
                <a:solidFill>
                  <a:schemeClr val="dk2"/>
                </a:solidFill>
              </a:defRPr>
            </a:lvl9pPr>
          </a:lstStyle>
          <a:p/>
        </p:txBody>
      </p:sp>
      <p:sp>
        <p:nvSpPr>
          <p:cNvPr id="8" name="Google Shape;8;p1"/>
          <p:cNvSpPr txBox="1"/>
          <p:nvPr>
            <p:ph idx="12" type="sldNum"/>
          </p:nvPr>
        </p:nvSpPr>
        <p:spPr>
          <a:xfrm>
            <a:off x="40667798" y="29844587"/>
            <a:ext cx="2633700" cy="2518500"/>
          </a:xfrm>
          <a:prstGeom prst="rect">
            <a:avLst/>
          </a:prstGeom>
          <a:noFill/>
          <a:ln>
            <a:noFill/>
          </a:ln>
        </p:spPr>
        <p:txBody>
          <a:bodyPr anchorCtr="0" anchor="ctr" bIns="546125" lIns="546125" spcFirstLastPara="1" rIns="546125" wrap="square" tIns="546125">
            <a:normAutofit/>
          </a:bodyPr>
          <a:lstStyle>
            <a:lvl1pPr lvl="0" algn="r">
              <a:buNone/>
              <a:defRPr sz="5973">
                <a:solidFill>
                  <a:schemeClr val="dk2"/>
                </a:solidFill>
              </a:defRPr>
            </a:lvl1pPr>
            <a:lvl2pPr lvl="1" algn="r">
              <a:buNone/>
              <a:defRPr sz="5973">
                <a:solidFill>
                  <a:schemeClr val="dk2"/>
                </a:solidFill>
              </a:defRPr>
            </a:lvl2pPr>
            <a:lvl3pPr lvl="2" algn="r">
              <a:buNone/>
              <a:defRPr sz="5973">
                <a:solidFill>
                  <a:schemeClr val="dk2"/>
                </a:solidFill>
              </a:defRPr>
            </a:lvl3pPr>
            <a:lvl4pPr lvl="3" algn="r">
              <a:buNone/>
              <a:defRPr sz="5973">
                <a:solidFill>
                  <a:schemeClr val="dk2"/>
                </a:solidFill>
              </a:defRPr>
            </a:lvl4pPr>
            <a:lvl5pPr lvl="4" algn="r">
              <a:buNone/>
              <a:defRPr sz="5973">
                <a:solidFill>
                  <a:schemeClr val="dk2"/>
                </a:solidFill>
              </a:defRPr>
            </a:lvl5pPr>
            <a:lvl6pPr lvl="5" algn="r">
              <a:buNone/>
              <a:defRPr sz="5973">
                <a:solidFill>
                  <a:schemeClr val="dk2"/>
                </a:solidFill>
              </a:defRPr>
            </a:lvl6pPr>
            <a:lvl7pPr lvl="6" algn="r">
              <a:buNone/>
              <a:defRPr sz="5973">
                <a:solidFill>
                  <a:schemeClr val="dk2"/>
                </a:solidFill>
              </a:defRPr>
            </a:lvl7pPr>
            <a:lvl8pPr lvl="7" algn="r">
              <a:buNone/>
              <a:defRPr sz="5973">
                <a:solidFill>
                  <a:schemeClr val="dk2"/>
                </a:solidFill>
              </a:defRPr>
            </a:lvl8pPr>
            <a:lvl9pPr lvl="8" algn="r">
              <a:buNone/>
              <a:defRPr sz="5973">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6.jpg"/><Relationship Id="rId7" Type="http://schemas.openxmlformats.org/officeDocument/2006/relationships/image" Target="../media/image5.jpg"/><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53" name="Shape 53"/>
        <p:cNvGrpSpPr/>
        <p:nvPr/>
      </p:nvGrpSpPr>
      <p:grpSpPr>
        <a:xfrm>
          <a:off x="0" y="0"/>
          <a:ext cx="0" cy="0"/>
          <a:chOff x="0" y="0"/>
          <a:chExt cx="0" cy="0"/>
        </a:xfrm>
      </p:grpSpPr>
      <p:sp>
        <p:nvSpPr>
          <p:cNvPr id="54" name="Google Shape;54;p13"/>
          <p:cNvSpPr/>
          <p:nvPr/>
        </p:nvSpPr>
        <p:spPr>
          <a:xfrm>
            <a:off x="-34200" y="-182700"/>
            <a:ext cx="43891200" cy="41364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5" name="Google Shape;55;p13"/>
          <p:cNvPicPr preferRelativeResize="0"/>
          <p:nvPr/>
        </p:nvPicPr>
        <p:blipFill>
          <a:blip r:embed="rId3">
            <a:alphaModFix amt="24000"/>
          </a:blip>
          <a:stretch>
            <a:fillRect/>
          </a:stretch>
        </p:blipFill>
        <p:spPr>
          <a:xfrm>
            <a:off x="19877475" y="226050"/>
            <a:ext cx="3727651" cy="3727651"/>
          </a:xfrm>
          <a:prstGeom prst="rect">
            <a:avLst/>
          </a:prstGeom>
          <a:noFill/>
          <a:ln>
            <a:noFill/>
          </a:ln>
        </p:spPr>
      </p:pic>
      <p:sp>
        <p:nvSpPr>
          <p:cNvPr id="56" name="Google Shape;56;p13"/>
          <p:cNvSpPr txBox="1"/>
          <p:nvPr>
            <p:ph idx="1" type="body"/>
          </p:nvPr>
        </p:nvSpPr>
        <p:spPr>
          <a:xfrm>
            <a:off x="395067" y="5320275"/>
            <a:ext cx="14512200" cy="9435000"/>
          </a:xfrm>
          <a:prstGeom prst="rect">
            <a:avLst/>
          </a:prstGeom>
          <a:ln cap="flat" cmpd="sng" w="76200">
            <a:solidFill>
              <a:srgbClr val="EEBE53"/>
            </a:solidFill>
            <a:prstDash val="solid"/>
            <a:round/>
            <a:headEnd len="sm" w="sm" type="none"/>
            <a:tailEnd len="sm" w="sm" type="none"/>
          </a:ln>
        </p:spPr>
        <p:txBody>
          <a:bodyPr anchorCtr="0" anchor="t" bIns="546125" lIns="546125" spcFirstLastPara="1" rIns="546125" wrap="square" tIns="546125">
            <a:noAutofit/>
          </a:bodyPr>
          <a:lstStyle/>
          <a:p>
            <a:pPr indent="0" lvl="0" marL="0" rtl="0" algn="just">
              <a:lnSpc>
                <a:spcPct val="115000"/>
              </a:lnSpc>
              <a:spcBef>
                <a:spcPts val="0"/>
              </a:spcBef>
              <a:spcAft>
                <a:spcPts val="0"/>
              </a:spcAft>
              <a:buClr>
                <a:schemeClr val="dk1"/>
              </a:buClr>
              <a:buSzPts val="6570"/>
              <a:buFont typeface="Arial"/>
              <a:buNone/>
            </a:pPr>
            <a:r>
              <a:rPr b="1" lang="en" sz="3000">
                <a:solidFill>
                  <a:schemeClr val="lt1"/>
                </a:solidFill>
                <a:latin typeface="Roboto"/>
                <a:ea typeface="Roboto"/>
                <a:cs typeface="Roboto"/>
                <a:sym typeface="Roboto"/>
              </a:rPr>
              <a:t>The limited availability </a:t>
            </a:r>
            <a:r>
              <a:rPr b="1" lang="en" sz="3000">
                <a:solidFill>
                  <a:schemeClr val="lt1"/>
                </a:solidFill>
                <a:latin typeface="Roboto"/>
                <a:ea typeface="Roboto"/>
                <a:cs typeface="Roboto"/>
                <a:sym typeface="Roboto"/>
              </a:rPr>
              <a:t>of </a:t>
            </a:r>
            <a:r>
              <a:rPr b="1" lang="en" sz="3000">
                <a:solidFill>
                  <a:schemeClr val="lt1"/>
                </a:solidFill>
                <a:latin typeface="Roboto"/>
                <a:ea typeface="Roboto"/>
                <a:cs typeface="Roboto"/>
                <a:sym typeface="Roboto"/>
              </a:rPr>
              <a:t>specialized pose estimation models for dogs, combined with the challenge of automatically interpreting canine behavior, presents a significant problem in dog gesture recognition. Over the course of this year, a study was conducted to investigate dog gesture recognition. The primary objective was to design and develop a model to accurately detect a dog’s pose, and be able to infer the behavior of the dog through the pose. This study utilized MMPose, a pose recognition model to achieve better accuracy. By fine-tuning this pose detection model through data, dog gesture recognition can improve. By enhancing dog gesture recognition, </a:t>
            </a:r>
            <a:r>
              <a:rPr b="1" lang="en" sz="3000">
                <a:solidFill>
                  <a:schemeClr val="lt1"/>
                </a:solidFill>
                <a:latin typeface="Roboto"/>
                <a:ea typeface="Roboto"/>
                <a:cs typeface="Roboto"/>
                <a:sym typeface="Roboto"/>
              </a:rPr>
              <a:t>this research can improve communication between dogs and humans,</a:t>
            </a:r>
            <a:r>
              <a:rPr b="1" lang="en" sz="3000">
                <a:solidFill>
                  <a:schemeClr val="lt1"/>
                </a:solidFill>
                <a:latin typeface="Roboto"/>
                <a:ea typeface="Roboto"/>
                <a:cs typeface="Roboto"/>
                <a:sym typeface="Roboto"/>
              </a:rPr>
              <a:t> and advance the effectiveness of dog monitoring systems. Throughout the project, data collection, research, and testing, was conducted all of which furthered the development of the model. Data collection through recordings of dog behavior, research through model documentation and research papers, and testing through the evaluation of the dog gesture recognition model. </a:t>
            </a:r>
            <a:endParaRPr b="1" sz="3000">
              <a:solidFill>
                <a:schemeClr val="lt1"/>
              </a:solidFill>
              <a:latin typeface="Roboto"/>
              <a:ea typeface="Roboto"/>
              <a:cs typeface="Roboto"/>
              <a:sym typeface="Roboto"/>
            </a:endParaRPr>
          </a:p>
          <a:p>
            <a:pPr indent="0" lvl="0" marL="0" rtl="0" algn="just">
              <a:lnSpc>
                <a:spcPct val="115000"/>
              </a:lnSpc>
              <a:spcBef>
                <a:spcPts val="0"/>
              </a:spcBef>
              <a:spcAft>
                <a:spcPts val="7167"/>
              </a:spcAft>
              <a:buNone/>
            </a:pPr>
            <a:r>
              <a:t/>
            </a:r>
            <a:endParaRPr b="1" sz="3100">
              <a:solidFill>
                <a:srgbClr val="000000"/>
              </a:solidFill>
            </a:endParaRPr>
          </a:p>
        </p:txBody>
      </p:sp>
      <p:sp>
        <p:nvSpPr>
          <p:cNvPr id="57" name="Google Shape;57;p13"/>
          <p:cNvSpPr txBox="1"/>
          <p:nvPr/>
        </p:nvSpPr>
        <p:spPr>
          <a:xfrm>
            <a:off x="395067" y="15905559"/>
            <a:ext cx="14512200" cy="5379900"/>
          </a:xfrm>
          <a:prstGeom prst="rect">
            <a:avLst/>
          </a:prstGeom>
          <a:noFill/>
          <a:ln cap="flat" cmpd="sng" w="76200">
            <a:solidFill>
              <a:srgbClr val="EEBE53"/>
            </a:solidFill>
            <a:prstDash val="solid"/>
            <a:round/>
            <a:headEnd len="sm" w="sm" type="none"/>
            <a:tailEnd len="sm" w="sm" type="none"/>
          </a:ln>
        </p:spPr>
        <p:txBody>
          <a:bodyPr anchorCtr="0" anchor="t" bIns="546125" lIns="546125" spcFirstLastPara="1" rIns="546125" wrap="square" tIns="546125">
            <a:noAutofit/>
          </a:bodyPr>
          <a:lstStyle/>
          <a:p>
            <a:pPr indent="457200" lvl="0" marL="0" rtl="0" algn="l">
              <a:lnSpc>
                <a:spcPct val="200000"/>
              </a:lnSpc>
              <a:spcBef>
                <a:spcPts val="0"/>
              </a:spcBef>
              <a:spcAft>
                <a:spcPts val="0"/>
              </a:spcAft>
              <a:buNone/>
            </a:pPr>
            <a:r>
              <a:rPr b="1" lang="en" sz="3033">
                <a:solidFill>
                  <a:schemeClr val="lt1"/>
                </a:solidFill>
                <a:latin typeface="Roboto"/>
                <a:ea typeface="Roboto"/>
                <a:cs typeface="Roboto"/>
                <a:sym typeface="Roboto"/>
              </a:rPr>
              <a:t>Present </a:t>
            </a:r>
            <a:r>
              <a:rPr b="1" lang="en" sz="3033">
                <a:solidFill>
                  <a:schemeClr val="lt1"/>
                </a:solidFill>
                <a:latin typeface="Roboto"/>
                <a:ea typeface="Roboto"/>
                <a:cs typeface="Roboto"/>
                <a:sym typeface="Roboto"/>
              </a:rPr>
              <a:t>day</a:t>
            </a:r>
            <a:r>
              <a:rPr b="1" lang="en" sz="3033">
                <a:solidFill>
                  <a:schemeClr val="lt1"/>
                </a:solidFill>
                <a:latin typeface="Roboto"/>
                <a:ea typeface="Roboto"/>
                <a:cs typeface="Roboto"/>
                <a:sym typeface="Roboto"/>
              </a:rPr>
              <a:t> dog monitoring systems are in</a:t>
            </a:r>
            <a:r>
              <a:rPr b="1" lang="en" sz="3033">
                <a:solidFill>
                  <a:schemeClr val="lt1"/>
                </a:solidFill>
                <a:latin typeface="Roboto"/>
                <a:ea typeface="Roboto"/>
                <a:cs typeface="Roboto"/>
                <a:sym typeface="Roboto"/>
              </a:rPr>
              <a:t>effective </a:t>
            </a:r>
            <a:r>
              <a:rPr b="1" lang="en" sz="3033">
                <a:solidFill>
                  <a:schemeClr val="lt1"/>
                </a:solidFill>
                <a:latin typeface="Roboto"/>
                <a:ea typeface="Roboto"/>
                <a:cs typeface="Roboto"/>
                <a:sym typeface="Roboto"/>
              </a:rPr>
              <a:t>with </a:t>
            </a:r>
            <a:r>
              <a:rPr b="1" lang="en" sz="3033">
                <a:solidFill>
                  <a:schemeClr val="lt1"/>
                </a:solidFill>
                <a:latin typeface="Roboto"/>
                <a:ea typeface="Roboto"/>
                <a:cs typeface="Roboto"/>
                <a:sym typeface="Roboto"/>
              </a:rPr>
              <a:t>automatically</a:t>
            </a:r>
            <a:r>
              <a:rPr b="1" lang="en" sz="3033">
                <a:solidFill>
                  <a:schemeClr val="lt1"/>
                </a:solidFill>
                <a:latin typeface="Roboto"/>
                <a:ea typeface="Roboto"/>
                <a:cs typeface="Roboto"/>
                <a:sym typeface="Roboto"/>
              </a:rPr>
              <a:t> knowing what the dog is doing at all times. The main objective of this study is to make a model that can detect a dog and infer what the dog is doing and </a:t>
            </a:r>
            <a:r>
              <a:rPr b="1" lang="en" sz="3033">
                <a:solidFill>
                  <a:schemeClr val="lt1"/>
                </a:solidFill>
                <a:latin typeface="Roboto"/>
                <a:ea typeface="Roboto"/>
                <a:cs typeface="Roboto"/>
                <a:sym typeface="Roboto"/>
              </a:rPr>
              <a:t>feeling</a:t>
            </a:r>
            <a:r>
              <a:rPr b="1" lang="en" sz="3033">
                <a:solidFill>
                  <a:schemeClr val="lt1"/>
                </a:solidFill>
                <a:latin typeface="Roboto"/>
                <a:ea typeface="Roboto"/>
                <a:cs typeface="Roboto"/>
                <a:sym typeface="Roboto"/>
              </a:rPr>
              <a:t>.</a:t>
            </a:r>
            <a:endParaRPr b="1" sz="3033">
              <a:solidFill>
                <a:schemeClr val="lt1"/>
              </a:solidFill>
              <a:latin typeface="Roboto"/>
              <a:ea typeface="Roboto"/>
              <a:cs typeface="Roboto"/>
              <a:sym typeface="Roboto"/>
            </a:endParaRPr>
          </a:p>
        </p:txBody>
      </p:sp>
      <p:sp>
        <p:nvSpPr>
          <p:cNvPr id="58" name="Google Shape;58;p13"/>
          <p:cNvSpPr txBox="1"/>
          <p:nvPr/>
        </p:nvSpPr>
        <p:spPr>
          <a:xfrm>
            <a:off x="9905700" y="-554137"/>
            <a:ext cx="24079800" cy="7170900"/>
          </a:xfrm>
          <a:prstGeom prst="rect">
            <a:avLst/>
          </a:prstGeom>
          <a:noFill/>
          <a:ln>
            <a:noFill/>
          </a:ln>
        </p:spPr>
        <p:txBody>
          <a:bodyPr anchorCtr="0" anchor="t" bIns="546125" lIns="546125" spcFirstLastPara="1" rIns="546125" wrap="square" tIns="546125">
            <a:spAutoFit/>
          </a:bodyPr>
          <a:lstStyle/>
          <a:p>
            <a:pPr indent="0" lvl="0" marL="0" rtl="0" algn="ctr">
              <a:lnSpc>
                <a:spcPct val="200000"/>
              </a:lnSpc>
              <a:spcBef>
                <a:spcPts val="0"/>
              </a:spcBef>
              <a:spcAft>
                <a:spcPts val="0"/>
              </a:spcAft>
              <a:buNone/>
            </a:pPr>
            <a:r>
              <a:rPr b="1" lang="en" sz="7167">
                <a:solidFill>
                  <a:schemeClr val="dk1"/>
                </a:solidFill>
                <a:latin typeface="Roboto"/>
                <a:ea typeface="Roboto"/>
                <a:cs typeface="Roboto"/>
                <a:sym typeface="Roboto"/>
              </a:rPr>
              <a:t>Dog Pose Estimation and Behavior Inference Using Pose Detection Models:</a:t>
            </a:r>
            <a:endParaRPr b="1" sz="7167">
              <a:solidFill>
                <a:schemeClr val="dk1"/>
              </a:solidFill>
              <a:latin typeface="Roboto"/>
              <a:ea typeface="Roboto"/>
              <a:cs typeface="Roboto"/>
              <a:sym typeface="Roboto"/>
            </a:endParaRPr>
          </a:p>
          <a:p>
            <a:pPr indent="0" lvl="0" marL="0" rtl="0" algn="l">
              <a:spcBef>
                <a:spcPts val="0"/>
              </a:spcBef>
              <a:spcAft>
                <a:spcPts val="0"/>
              </a:spcAft>
              <a:buNone/>
            </a:pPr>
            <a:r>
              <a:t/>
            </a:r>
            <a:endParaRPr b="1" sz="10751">
              <a:solidFill>
                <a:schemeClr val="dk2"/>
              </a:solidFill>
              <a:latin typeface="Roboto"/>
              <a:ea typeface="Roboto"/>
              <a:cs typeface="Roboto"/>
              <a:sym typeface="Roboto"/>
            </a:endParaRPr>
          </a:p>
        </p:txBody>
      </p:sp>
      <p:pic>
        <p:nvPicPr>
          <p:cNvPr id="59" name="Google Shape;59;p13"/>
          <p:cNvPicPr preferRelativeResize="0"/>
          <p:nvPr/>
        </p:nvPicPr>
        <p:blipFill>
          <a:blip r:embed="rId4">
            <a:alphaModFix/>
          </a:blip>
          <a:stretch>
            <a:fillRect/>
          </a:stretch>
        </p:blipFill>
        <p:spPr>
          <a:xfrm>
            <a:off x="16086562" y="19599501"/>
            <a:ext cx="9107637" cy="5848199"/>
          </a:xfrm>
          <a:prstGeom prst="rect">
            <a:avLst/>
          </a:prstGeom>
          <a:noFill/>
          <a:ln cap="flat" cmpd="sng" w="76200">
            <a:solidFill>
              <a:srgbClr val="EEBE53"/>
            </a:solidFill>
            <a:prstDash val="solid"/>
            <a:round/>
            <a:headEnd len="sm" w="sm" type="none"/>
            <a:tailEnd len="sm" w="sm" type="none"/>
          </a:ln>
        </p:spPr>
      </p:pic>
      <p:pic>
        <p:nvPicPr>
          <p:cNvPr id="60" name="Google Shape;60;p13"/>
          <p:cNvPicPr preferRelativeResize="0"/>
          <p:nvPr/>
        </p:nvPicPr>
        <p:blipFill>
          <a:blip r:embed="rId5">
            <a:alphaModFix/>
          </a:blip>
          <a:stretch>
            <a:fillRect/>
          </a:stretch>
        </p:blipFill>
        <p:spPr>
          <a:xfrm>
            <a:off x="25496075" y="19595592"/>
            <a:ext cx="9107424" cy="5848201"/>
          </a:xfrm>
          <a:prstGeom prst="rect">
            <a:avLst/>
          </a:prstGeom>
          <a:noFill/>
          <a:ln cap="flat" cmpd="sng" w="76200">
            <a:solidFill>
              <a:srgbClr val="EEBE53"/>
            </a:solidFill>
            <a:prstDash val="solid"/>
            <a:round/>
            <a:headEnd len="sm" w="sm" type="none"/>
            <a:tailEnd len="sm" w="sm" type="none"/>
          </a:ln>
        </p:spPr>
      </p:pic>
      <p:pic>
        <p:nvPicPr>
          <p:cNvPr id="61" name="Google Shape;61;p13" title="kent-state-university-emblem.jpg"/>
          <p:cNvPicPr preferRelativeResize="0"/>
          <p:nvPr/>
        </p:nvPicPr>
        <p:blipFill rotWithShape="1">
          <a:blip r:embed="rId6">
            <a:alphaModFix/>
          </a:blip>
          <a:srcRect b="0" l="-1356" r="-1356" t="0"/>
          <a:stretch/>
        </p:blipFill>
        <p:spPr>
          <a:xfrm>
            <a:off x="928475" y="-68400"/>
            <a:ext cx="5303050" cy="2897749"/>
          </a:xfrm>
          <a:prstGeom prst="rect">
            <a:avLst/>
          </a:prstGeom>
          <a:noFill/>
          <a:ln cap="flat" cmpd="sng" w="28575">
            <a:solidFill>
              <a:schemeClr val="lt1"/>
            </a:solidFill>
            <a:prstDash val="solid"/>
            <a:round/>
            <a:headEnd len="sm" w="sm" type="none"/>
            <a:tailEnd len="sm" w="sm" type="none"/>
          </a:ln>
        </p:spPr>
      </p:pic>
      <p:sp>
        <p:nvSpPr>
          <p:cNvPr id="62" name="Google Shape;62;p13"/>
          <p:cNvSpPr txBox="1"/>
          <p:nvPr/>
        </p:nvSpPr>
        <p:spPr>
          <a:xfrm>
            <a:off x="33985575" y="-54725"/>
            <a:ext cx="9905700" cy="4008300"/>
          </a:xfrm>
          <a:prstGeom prst="rect">
            <a:avLst/>
          </a:prstGeom>
          <a:noFill/>
          <a:ln cap="flat" cmpd="sng" w="38100">
            <a:solidFill>
              <a:schemeClr val="lt1"/>
            </a:solidFill>
            <a:prstDash val="solid"/>
            <a:round/>
            <a:headEnd len="sm" w="sm" type="none"/>
            <a:tailEnd len="sm" w="sm" type="none"/>
          </a:ln>
        </p:spPr>
        <p:txBody>
          <a:bodyPr anchorCtr="0" anchor="t" bIns="104150" lIns="104150" spcFirstLastPara="1" rIns="104150" wrap="square" tIns="104150">
            <a:noAutofit/>
          </a:bodyPr>
          <a:lstStyle/>
          <a:p>
            <a:pPr indent="0" lvl="0" marL="0" rtl="0" algn="ctr">
              <a:spcBef>
                <a:spcPts val="0"/>
              </a:spcBef>
              <a:spcAft>
                <a:spcPts val="0"/>
              </a:spcAft>
              <a:buNone/>
            </a:pPr>
            <a:r>
              <a:t/>
            </a:r>
            <a:endParaRPr b="1" sz="4556">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b="1" lang="en" sz="4556">
                <a:solidFill>
                  <a:schemeClr val="dk1"/>
                </a:solidFill>
                <a:latin typeface="Times New Roman"/>
                <a:ea typeface="Times New Roman"/>
                <a:cs typeface="Times New Roman"/>
                <a:sym typeface="Times New Roman"/>
              </a:rPr>
              <a:t>By: George Abounader</a:t>
            </a:r>
            <a:endParaRPr b="1" sz="4556">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b="1" lang="en" sz="4556">
                <a:solidFill>
                  <a:schemeClr val="dk1"/>
                </a:solidFill>
                <a:latin typeface="Times New Roman"/>
                <a:ea typeface="Times New Roman"/>
                <a:cs typeface="Times New Roman"/>
                <a:sym typeface="Times New Roman"/>
              </a:rPr>
              <a:t>Teammates:</a:t>
            </a:r>
            <a:endParaRPr b="1" sz="4556">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b="1" lang="en" sz="4556">
                <a:solidFill>
                  <a:schemeClr val="dk1"/>
                </a:solidFill>
                <a:latin typeface="Times New Roman"/>
                <a:ea typeface="Times New Roman"/>
                <a:cs typeface="Times New Roman"/>
                <a:sym typeface="Times New Roman"/>
              </a:rPr>
              <a:t>Leader: Raiyan Ashraf</a:t>
            </a:r>
            <a:endParaRPr b="1" sz="4556">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b="1" lang="en" sz="4556">
                <a:solidFill>
                  <a:schemeClr val="dk1"/>
                </a:solidFill>
                <a:latin typeface="Times New Roman"/>
                <a:ea typeface="Times New Roman"/>
                <a:cs typeface="Times New Roman"/>
                <a:sym typeface="Times New Roman"/>
              </a:rPr>
              <a:t>Coworkers: Colin Grant</a:t>
            </a:r>
            <a:endParaRPr b="1" sz="4556">
              <a:solidFill>
                <a:schemeClr val="dk1"/>
              </a:solidFill>
              <a:latin typeface="Times New Roman"/>
              <a:ea typeface="Times New Roman"/>
              <a:cs typeface="Times New Roman"/>
              <a:sym typeface="Times New Roman"/>
            </a:endParaRPr>
          </a:p>
        </p:txBody>
      </p:sp>
      <p:sp>
        <p:nvSpPr>
          <p:cNvPr id="63" name="Google Shape;63;p13"/>
          <p:cNvSpPr txBox="1"/>
          <p:nvPr/>
        </p:nvSpPr>
        <p:spPr>
          <a:xfrm>
            <a:off x="395067" y="4263450"/>
            <a:ext cx="14512200" cy="1056900"/>
          </a:xfrm>
          <a:prstGeom prst="rect">
            <a:avLst/>
          </a:prstGeom>
          <a:solidFill>
            <a:srgbClr val="00215E"/>
          </a:solidFill>
          <a:ln cap="flat" cmpd="sng" w="86750">
            <a:solidFill>
              <a:srgbClr val="EEBE53"/>
            </a:solidFill>
            <a:prstDash val="solid"/>
            <a:round/>
            <a:headEnd len="sm" w="sm" type="none"/>
            <a:tailEnd len="sm" w="sm" type="none"/>
          </a:ln>
        </p:spPr>
        <p:txBody>
          <a:bodyPr anchorCtr="0" anchor="t" bIns="104150" lIns="104150" spcFirstLastPara="1" rIns="104150" wrap="square" tIns="104150">
            <a:noAutofit/>
          </a:bodyPr>
          <a:lstStyle/>
          <a:p>
            <a:pPr indent="0" lvl="0" marL="0" rtl="0" algn="ctr">
              <a:spcBef>
                <a:spcPts val="0"/>
              </a:spcBef>
              <a:spcAft>
                <a:spcPts val="0"/>
              </a:spcAft>
              <a:buNone/>
            </a:pPr>
            <a:r>
              <a:rPr b="1" lang="en" sz="4000">
                <a:solidFill>
                  <a:schemeClr val="lt1"/>
                </a:solidFill>
                <a:latin typeface="Times New Roman"/>
                <a:ea typeface="Times New Roman"/>
                <a:cs typeface="Times New Roman"/>
                <a:sym typeface="Times New Roman"/>
              </a:rPr>
              <a:t>Abstract</a:t>
            </a:r>
            <a:endParaRPr b="1" sz="4000">
              <a:solidFill>
                <a:schemeClr val="lt1"/>
              </a:solidFill>
              <a:latin typeface="Times New Roman"/>
              <a:ea typeface="Times New Roman"/>
              <a:cs typeface="Times New Roman"/>
              <a:sym typeface="Times New Roman"/>
            </a:endParaRPr>
          </a:p>
        </p:txBody>
      </p:sp>
      <p:sp>
        <p:nvSpPr>
          <p:cNvPr id="64" name="Google Shape;64;p13"/>
          <p:cNvSpPr txBox="1"/>
          <p:nvPr/>
        </p:nvSpPr>
        <p:spPr>
          <a:xfrm>
            <a:off x="395075" y="15081627"/>
            <a:ext cx="14512200" cy="824400"/>
          </a:xfrm>
          <a:prstGeom prst="rect">
            <a:avLst/>
          </a:prstGeom>
          <a:solidFill>
            <a:srgbClr val="00215E"/>
          </a:solidFill>
          <a:ln cap="flat" cmpd="sng" w="86750">
            <a:solidFill>
              <a:srgbClr val="EEBE53"/>
            </a:solidFill>
            <a:prstDash val="solid"/>
            <a:round/>
            <a:headEnd len="sm" w="sm" type="none"/>
            <a:tailEnd len="sm" w="sm" type="none"/>
          </a:ln>
        </p:spPr>
        <p:txBody>
          <a:bodyPr anchorCtr="0" anchor="t" bIns="104150" lIns="104150" spcFirstLastPara="1" rIns="104150" wrap="square" tIns="104150">
            <a:noAutofit/>
          </a:bodyPr>
          <a:lstStyle/>
          <a:p>
            <a:pPr indent="0" lvl="0" marL="0" rtl="0" algn="ctr">
              <a:spcBef>
                <a:spcPts val="0"/>
              </a:spcBef>
              <a:spcAft>
                <a:spcPts val="0"/>
              </a:spcAft>
              <a:buNone/>
            </a:pPr>
            <a:r>
              <a:rPr b="1" lang="en" sz="4000">
                <a:solidFill>
                  <a:schemeClr val="lt1"/>
                </a:solidFill>
                <a:latin typeface="Times New Roman"/>
                <a:ea typeface="Times New Roman"/>
                <a:cs typeface="Times New Roman"/>
                <a:sym typeface="Times New Roman"/>
              </a:rPr>
              <a:t>Problem/Objective</a:t>
            </a:r>
            <a:endParaRPr b="1" sz="4000">
              <a:solidFill>
                <a:schemeClr val="lt1"/>
              </a:solidFill>
              <a:latin typeface="Times New Roman"/>
              <a:ea typeface="Times New Roman"/>
              <a:cs typeface="Times New Roman"/>
              <a:sym typeface="Times New Roman"/>
            </a:endParaRPr>
          </a:p>
        </p:txBody>
      </p:sp>
      <p:sp>
        <p:nvSpPr>
          <p:cNvPr id="65" name="Google Shape;65;p13"/>
          <p:cNvSpPr txBox="1"/>
          <p:nvPr/>
        </p:nvSpPr>
        <p:spPr>
          <a:xfrm>
            <a:off x="15801525" y="26169427"/>
            <a:ext cx="14512200" cy="824400"/>
          </a:xfrm>
          <a:prstGeom prst="rect">
            <a:avLst/>
          </a:prstGeom>
          <a:solidFill>
            <a:srgbClr val="00215E"/>
          </a:solidFill>
          <a:ln cap="flat" cmpd="sng" w="86750">
            <a:solidFill>
              <a:srgbClr val="EEBE53"/>
            </a:solidFill>
            <a:prstDash val="solid"/>
            <a:round/>
            <a:headEnd len="sm" w="sm" type="none"/>
            <a:tailEnd len="sm" w="sm" type="none"/>
          </a:ln>
        </p:spPr>
        <p:txBody>
          <a:bodyPr anchorCtr="0" anchor="t" bIns="104150" lIns="104150" spcFirstLastPara="1" rIns="104150" wrap="square" tIns="104150">
            <a:noAutofit/>
          </a:bodyPr>
          <a:lstStyle/>
          <a:p>
            <a:pPr indent="0" lvl="0" marL="0" rtl="0" algn="ctr">
              <a:spcBef>
                <a:spcPts val="0"/>
              </a:spcBef>
              <a:spcAft>
                <a:spcPts val="0"/>
              </a:spcAft>
              <a:buNone/>
            </a:pPr>
            <a:r>
              <a:rPr b="1" lang="en" sz="4000">
                <a:solidFill>
                  <a:schemeClr val="lt1"/>
                </a:solidFill>
                <a:latin typeface="Times New Roman"/>
                <a:ea typeface="Times New Roman"/>
                <a:cs typeface="Times New Roman"/>
                <a:sym typeface="Times New Roman"/>
              </a:rPr>
              <a:t>Plans For the Future</a:t>
            </a:r>
            <a:endParaRPr b="1" sz="4000">
              <a:solidFill>
                <a:schemeClr val="lt1"/>
              </a:solidFill>
              <a:latin typeface="Times New Roman"/>
              <a:ea typeface="Times New Roman"/>
              <a:cs typeface="Times New Roman"/>
              <a:sym typeface="Times New Roman"/>
            </a:endParaRPr>
          </a:p>
        </p:txBody>
      </p:sp>
      <p:sp>
        <p:nvSpPr>
          <p:cNvPr id="66" name="Google Shape;66;p13"/>
          <p:cNvSpPr txBox="1"/>
          <p:nvPr/>
        </p:nvSpPr>
        <p:spPr>
          <a:xfrm>
            <a:off x="15559050" y="5079550"/>
            <a:ext cx="12221700" cy="824400"/>
          </a:xfrm>
          <a:prstGeom prst="rect">
            <a:avLst/>
          </a:prstGeom>
          <a:solidFill>
            <a:srgbClr val="00215E"/>
          </a:solidFill>
          <a:ln cap="flat" cmpd="sng" w="86750">
            <a:solidFill>
              <a:srgbClr val="EEBE53"/>
            </a:solidFill>
            <a:prstDash val="solid"/>
            <a:round/>
            <a:headEnd len="sm" w="sm" type="none"/>
            <a:tailEnd len="sm" w="sm" type="none"/>
          </a:ln>
        </p:spPr>
        <p:txBody>
          <a:bodyPr anchorCtr="0" anchor="t" bIns="104150" lIns="104150" spcFirstLastPara="1" rIns="104150" wrap="square" tIns="104150">
            <a:noAutofit/>
          </a:bodyPr>
          <a:lstStyle/>
          <a:p>
            <a:pPr indent="0" lvl="0" marL="0" rtl="0" algn="ctr">
              <a:spcBef>
                <a:spcPts val="0"/>
              </a:spcBef>
              <a:spcAft>
                <a:spcPts val="0"/>
              </a:spcAft>
              <a:buNone/>
            </a:pPr>
            <a:r>
              <a:rPr b="1" lang="en" sz="4000">
                <a:solidFill>
                  <a:schemeClr val="lt1"/>
                </a:solidFill>
                <a:latin typeface="Times New Roman"/>
                <a:ea typeface="Times New Roman"/>
                <a:cs typeface="Times New Roman"/>
                <a:sym typeface="Times New Roman"/>
              </a:rPr>
              <a:t>Pose Models</a:t>
            </a:r>
            <a:endParaRPr b="1" sz="4000">
              <a:solidFill>
                <a:schemeClr val="lt1"/>
              </a:solidFill>
              <a:latin typeface="Times New Roman"/>
              <a:ea typeface="Times New Roman"/>
              <a:cs typeface="Times New Roman"/>
              <a:sym typeface="Times New Roman"/>
            </a:endParaRPr>
          </a:p>
        </p:txBody>
      </p:sp>
      <p:pic>
        <p:nvPicPr>
          <p:cNvPr id="67" name="Google Shape;67;p13"/>
          <p:cNvPicPr preferRelativeResize="0"/>
          <p:nvPr/>
        </p:nvPicPr>
        <p:blipFill>
          <a:blip r:embed="rId7">
            <a:alphaModFix/>
          </a:blip>
          <a:stretch>
            <a:fillRect/>
          </a:stretch>
        </p:blipFill>
        <p:spPr>
          <a:xfrm>
            <a:off x="890375" y="2652518"/>
            <a:ext cx="5303050" cy="757582"/>
          </a:xfrm>
          <a:prstGeom prst="rect">
            <a:avLst/>
          </a:prstGeom>
          <a:noFill/>
          <a:ln>
            <a:noFill/>
          </a:ln>
        </p:spPr>
      </p:pic>
      <p:sp>
        <p:nvSpPr>
          <p:cNvPr id="68" name="Google Shape;68;p13"/>
          <p:cNvSpPr txBox="1"/>
          <p:nvPr/>
        </p:nvSpPr>
        <p:spPr>
          <a:xfrm>
            <a:off x="419100" y="22056975"/>
            <a:ext cx="14512200" cy="824400"/>
          </a:xfrm>
          <a:prstGeom prst="rect">
            <a:avLst/>
          </a:prstGeom>
          <a:solidFill>
            <a:srgbClr val="00215E"/>
          </a:solidFill>
          <a:ln cap="flat" cmpd="sng" w="76200">
            <a:solidFill>
              <a:srgbClr val="EEBE5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Times New Roman"/>
                <a:ea typeface="Times New Roman"/>
                <a:cs typeface="Times New Roman"/>
                <a:sym typeface="Times New Roman"/>
              </a:rPr>
              <a:t>Benefits</a:t>
            </a:r>
            <a:endParaRPr b="1" sz="4000">
              <a:solidFill>
                <a:schemeClr val="lt1"/>
              </a:solidFill>
              <a:latin typeface="Times New Roman"/>
              <a:ea typeface="Times New Roman"/>
              <a:cs typeface="Times New Roman"/>
              <a:sym typeface="Times New Roman"/>
            </a:endParaRPr>
          </a:p>
        </p:txBody>
      </p:sp>
      <p:sp>
        <p:nvSpPr>
          <p:cNvPr id="69" name="Google Shape;69;p13"/>
          <p:cNvSpPr txBox="1"/>
          <p:nvPr/>
        </p:nvSpPr>
        <p:spPr>
          <a:xfrm>
            <a:off x="15322863" y="13871000"/>
            <a:ext cx="4962600" cy="2235600"/>
          </a:xfrm>
          <a:prstGeom prst="rect">
            <a:avLst/>
          </a:prstGeom>
          <a:solidFill>
            <a:srgbClr val="00215E"/>
          </a:solidFill>
          <a:ln cap="flat" cmpd="sng" w="76200">
            <a:solidFill>
              <a:srgbClr val="EEBE5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9400">
                <a:solidFill>
                  <a:schemeClr val="lt1"/>
                </a:solidFill>
                <a:latin typeface="Roboto"/>
                <a:ea typeface="Roboto"/>
                <a:cs typeface="Roboto"/>
                <a:sym typeface="Roboto"/>
              </a:rPr>
              <a:t>Input</a:t>
            </a:r>
            <a:endParaRPr b="1" sz="9400">
              <a:solidFill>
                <a:schemeClr val="lt1"/>
              </a:solidFill>
              <a:latin typeface="Roboto"/>
              <a:ea typeface="Roboto"/>
              <a:cs typeface="Roboto"/>
              <a:sym typeface="Roboto"/>
            </a:endParaRPr>
          </a:p>
        </p:txBody>
      </p:sp>
      <p:sp>
        <p:nvSpPr>
          <p:cNvPr id="70" name="Google Shape;70;p13"/>
          <p:cNvSpPr txBox="1"/>
          <p:nvPr/>
        </p:nvSpPr>
        <p:spPr>
          <a:xfrm>
            <a:off x="24309388" y="12645950"/>
            <a:ext cx="7322400" cy="4685700"/>
          </a:xfrm>
          <a:prstGeom prst="rect">
            <a:avLst/>
          </a:prstGeom>
          <a:solidFill>
            <a:srgbClr val="00215E"/>
          </a:solidFill>
          <a:ln cap="flat" cmpd="sng" w="76200">
            <a:solidFill>
              <a:srgbClr val="EEBE5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9400">
                <a:solidFill>
                  <a:schemeClr val="lt1"/>
                </a:solidFill>
                <a:latin typeface="Roboto"/>
                <a:ea typeface="Roboto"/>
                <a:cs typeface="Roboto"/>
                <a:sym typeface="Roboto"/>
              </a:rPr>
              <a:t>YOLO detects if dog is there</a:t>
            </a:r>
            <a:endParaRPr b="1" sz="9400">
              <a:solidFill>
                <a:schemeClr val="lt1"/>
              </a:solidFill>
              <a:latin typeface="Roboto"/>
              <a:ea typeface="Roboto"/>
              <a:cs typeface="Roboto"/>
              <a:sym typeface="Roboto"/>
            </a:endParaRPr>
          </a:p>
        </p:txBody>
      </p:sp>
      <p:cxnSp>
        <p:nvCxnSpPr>
          <p:cNvPr id="71" name="Google Shape;71;p13"/>
          <p:cNvCxnSpPr>
            <a:stCxn id="69" idx="3"/>
            <a:endCxn id="70" idx="1"/>
          </p:cNvCxnSpPr>
          <p:nvPr/>
        </p:nvCxnSpPr>
        <p:spPr>
          <a:xfrm>
            <a:off x="20285463" y="14988800"/>
            <a:ext cx="4023900" cy="0"/>
          </a:xfrm>
          <a:prstGeom prst="straightConnector1">
            <a:avLst/>
          </a:prstGeom>
          <a:noFill/>
          <a:ln cap="flat" cmpd="sng" w="228600">
            <a:solidFill>
              <a:srgbClr val="EEBE53"/>
            </a:solidFill>
            <a:prstDash val="solid"/>
            <a:round/>
            <a:headEnd len="med" w="med" type="none"/>
            <a:tailEnd len="med" w="med" type="triangle"/>
          </a:ln>
        </p:spPr>
      </p:cxnSp>
      <p:sp>
        <p:nvSpPr>
          <p:cNvPr id="72" name="Google Shape;72;p13"/>
          <p:cNvSpPr txBox="1"/>
          <p:nvPr/>
        </p:nvSpPr>
        <p:spPr>
          <a:xfrm>
            <a:off x="35655725" y="12515450"/>
            <a:ext cx="7322400" cy="5848200"/>
          </a:xfrm>
          <a:prstGeom prst="rect">
            <a:avLst/>
          </a:prstGeom>
          <a:solidFill>
            <a:srgbClr val="00215E"/>
          </a:solidFill>
          <a:ln cap="flat" cmpd="sng" w="76200">
            <a:solidFill>
              <a:srgbClr val="EEBE5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9400">
                <a:solidFill>
                  <a:schemeClr val="lt1"/>
                </a:solidFill>
                <a:latin typeface="Roboto"/>
                <a:ea typeface="Roboto"/>
                <a:cs typeface="Roboto"/>
                <a:sym typeface="Roboto"/>
              </a:rPr>
              <a:t>MMpose draws </a:t>
            </a:r>
            <a:r>
              <a:rPr b="1" lang="en" sz="9400">
                <a:solidFill>
                  <a:schemeClr val="lt1"/>
                </a:solidFill>
                <a:latin typeface="Roboto"/>
                <a:ea typeface="Roboto"/>
                <a:cs typeface="Roboto"/>
                <a:sym typeface="Roboto"/>
              </a:rPr>
              <a:t>the</a:t>
            </a:r>
            <a:r>
              <a:rPr b="1" lang="en" sz="9400">
                <a:solidFill>
                  <a:schemeClr val="lt1"/>
                </a:solidFill>
                <a:latin typeface="Roboto"/>
                <a:ea typeface="Roboto"/>
                <a:cs typeface="Roboto"/>
                <a:sym typeface="Roboto"/>
              </a:rPr>
              <a:t> joints for the dog</a:t>
            </a:r>
            <a:endParaRPr b="1" sz="9400">
              <a:solidFill>
                <a:schemeClr val="lt1"/>
              </a:solidFill>
              <a:latin typeface="Roboto"/>
              <a:ea typeface="Roboto"/>
              <a:cs typeface="Roboto"/>
              <a:sym typeface="Roboto"/>
            </a:endParaRPr>
          </a:p>
        </p:txBody>
      </p:sp>
      <p:cxnSp>
        <p:nvCxnSpPr>
          <p:cNvPr id="73" name="Google Shape;73;p13"/>
          <p:cNvCxnSpPr/>
          <p:nvPr/>
        </p:nvCxnSpPr>
        <p:spPr>
          <a:xfrm rot="-118072">
            <a:off x="31628601" y="15231017"/>
            <a:ext cx="4027475" cy="209269"/>
          </a:xfrm>
          <a:prstGeom prst="straightConnector1">
            <a:avLst/>
          </a:prstGeom>
          <a:noFill/>
          <a:ln cap="flat" cmpd="sng" w="228600">
            <a:solidFill>
              <a:srgbClr val="EEBE53"/>
            </a:solidFill>
            <a:prstDash val="solid"/>
            <a:round/>
            <a:headEnd len="med" w="med" type="none"/>
            <a:tailEnd len="med" w="med" type="triangle"/>
          </a:ln>
        </p:spPr>
      </p:cxnSp>
      <p:cxnSp>
        <p:nvCxnSpPr>
          <p:cNvPr id="74" name="Google Shape;74;p13"/>
          <p:cNvCxnSpPr>
            <a:endCxn id="69" idx="2"/>
          </p:cNvCxnSpPr>
          <p:nvPr/>
        </p:nvCxnSpPr>
        <p:spPr>
          <a:xfrm flipH="1" rot="10800000">
            <a:off x="17799063" y="16106600"/>
            <a:ext cx="5100" cy="3363300"/>
          </a:xfrm>
          <a:prstGeom prst="straightConnector1">
            <a:avLst/>
          </a:prstGeom>
          <a:noFill/>
          <a:ln cap="flat" cmpd="sng" w="152400">
            <a:solidFill>
              <a:srgbClr val="EEBE53"/>
            </a:solidFill>
            <a:prstDash val="solid"/>
            <a:round/>
            <a:headEnd len="med" w="med" type="none"/>
            <a:tailEnd len="med" w="med" type="triangle"/>
          </a:ln>
        </p:spPr>
      </p:cxnSp>
      <p:sp>
        <p:nvSpPr>
          <p:cNvPr id="75" name="Google Shape;75;p13"/>
          <p:cNvSpPr txBox="1"/>
          <p:nvPr/>
        </p:nvSpPr>
        <p:spPr>
          <a:xfrm>
            <a:off x="35654075" y="21694500"/>
            <a:ext cx="7322400" cy="5848200"/>
          </a:xfrm>
          <a:prstGeom prst="rect">
            <a:avLst/>
          </a:prstGeom>
          <a:solidFill>
            <a:srgbClr val="00215E"/>
          </a:solidFill>
          <a:ln cap="flat" cmpd="sng" w="76200">
            <a:solidFill>
              <a:srgbClr val="EEBE5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9400">
                <a:solidFill>
                  <a:schemeClr val="lt1"/>
                </a:solidFill>
                <a:latin typeface="Roboto"/>
                <a:ea typeface="Roboto"/>
                <a:cs typeface="Roboto"/>
                <a:sym typeface="Roboto"/>
              </a:rPr>
              <a:t>Model infers what the dog is doing</a:t>
            </a:r>
            <a:endParaRPr b="1" sz="9400">
              <a:solidFill>
                <a:schemeClr val="lt1"/>
              </a:solidFill>
              <a:latin typeface="Roboto"/>
              <a:ea typeface="Roboto"/>
              <a:cs typeface="Roboto"/>
              <a:sym typeface="Roboto"/>
            </a:endParaRPr>
          </a:p>
        </p:txBody>
      </p:sp>
      <p:cxnSp>
        <p:nvCxnSpPr>
          <p:cNvPr id="76" name="Google Shape;76;p13"/>
          <p:cNvCxnSpPr>
            <a:stCxn id="72" idx="2"/>
            <a:endCxn id="75" idx="0"/>
          </p:cNvCxnSpPr>
          <p:nvPr/>
        </p:nvCxnSpPr>
        <p:spPr>
          <a:xfrm flipH="1">
            <a:off x="39315425" y="18363650"/>
            <a:ext cx="1500" cy="3330900"/>
          </a:xfrm>
          <a:prstGeom prst="straightConnector1">
            <a:avLst/>
          </a:prstGeom>
          <a:noFill/>
          <a:ln cap="flat" cmpd="sng" w="228600">
            <a:solidFill>
              <a:srgbClr val="EEBE53"/>
            </a:solidFill>
            <a:prstDash val="solid"/>
            <a:round/>
            <a:headEnd len="med" w="med" type="none"/>
            <a:tailEnd len="med" w="med" type="triangle"/>
          </a:ln>
        </p:spPr>
      </p:cxnSp>
      <p:sp>
        <p:nvSpPr>
          <p:cNvPr id="77" name="Google Shape;77;p13"/>
          <p:cNvSpPr txBox="1"/>
          <p:nvPr/>
        </p:nvSpPr>
        <p:spPr>
          <a:xfrm>
            <a:off x="29338238" y="6487300"/>
            <a:ext cx="4962600" cy="2235600"/>
          </a:xfrm>
          <a:prstGeom prst="rect">
            <a:avLst/>
          </a:prstGeom>
          <a:solidFill>
            <a:srgbClr val="00215E"/>
          </a:solidFill>
          <a:ln cap="flat" cmpd="sng" w="76200">
            <a:solidFill>
              <a:srgbClr val="EEBE5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9400">
                <a:solidFill>
                  <a:schemeClr val="lt1"/>
                </a:solidFill>
                <a:latin typeface="Roboto"/>
                <a:ea typeface="Roboto"/>
                <a:cs typeface="Roboto"/>
                <a:sym typeface="Roboto"/>
              </a:rPr>
              <a:t>Example</a:t>
            </a:r>
            <a:endParaRPr b="1" sz="9400">
              <a:solidFill>
                <a:schemeClr val="lt1"/>
              </a:solidFill>
              <a:latin typeface="Roboto"/>
              <a:ea typeface="Roboto"/>
              <a:cs typeface="Roboto"/>
              <a:sym typeface="Roboto"/>
            </a:endParaRPr>
          </a:p>
        </p:txBody>
      </p:sp>
      <p:sp>
        <p:nvSpPr>
          <p:cNvPr id="78" name="Google Shape;78;p13"/>
          <p:cNvSpPr txBox="1"/>
          <p:nvPr/>
        </p:nvSpPr>
        <p:spPr>
          <a:xfrm>
            <a:off x="419100" y="22881370"/>
            <a:ext cx="14512200" cy="8118300"/>
          </a:xfrm>
          <a:prstGeom prst="rect">
            <a:avLst/>
          </a:prstGeom>
          <a:noFill/>
          <a:ln cap="flat" cmpd="sng" w="76200">
            <a:solidFill>
              <a:srgbClr val="EEBE53"/>
            </a:solidFill>
            <a:prstDash val="solid"/>
            <a:round/>
            <a:headEnd len="sm" w="sm" type="none"/>
            <a:tailEnd len="sm" w="sm" type="none"/>
          </a:ln>
        </p:spPr>
        <p:txBody>
          <a:bodyPr anchorCtr="0" anchor="t" bIns="546125" lIns="546125" spcFirstLastPara="1" rIns="546125" wrap="square" tIns="546125">
            <a:noAutofit/>
          </a:bodyPr>
          <a:lstStyle/>
          <a:p>
            <a:pPr indent="457200" lvl="0" marL="0" rtl="0" algn="l">
              <a:lnSpc>
                <a:spcPct val="200000"/>
              </a:lnSpc>
              <a:spcBef>
                <a:spcPts val="0"/>
              </a:spcBef>
              <a:spcAft>
                <a:spcPts val="0"/>
              </a:spcAft>
              <a:buClr>
                <a:schemeClr val="dk1"/>
              </a:buClr>
              <a:buSzPts val="1100"/>
              <a:buFont typeface="Arial"/>
              <a:buNone/>
            </a:pPr>
            <a:r>
              <a:rPr b="1" lang="en" sz="3000">
                <a:solidFill>
                  <a:schemeClr val="lt1"/>
                </a:solidFill>
                <a:latin typeface="Roboto"/>
                <a:ea typeface="Roboto"/>
                <a:cs typeface="Roboto"/>
                <a:sym typeface="Roboto"/>
              </a:rPr>
              <a:t>With this dog detection model the model can infer if the dog is hungry and give it food. Another benefit is if it infers that the dog is not feeling well it can notify the human about the problem. Overall helping the human understand what the dog needs and wants.</a:t>
            </a:r>
            <a:endParaRPr b="1" sz="3033">
              <a:solidFill>
                <a:schemeClr val="lt1"/>
              </a:solidFill>
              <a:latin typeface="Roboto"/>
              <a:ea typeface="Roboto"/>
              <a:cs typeface="Roboto"/>
              <a:sym typeface="Roboto"/>
            </a:endParaRPr>
          </a:p>
        </p:txBody>
      </p:sp>
      <p:sp>
        <p:nvSpPr>
          <p:cNvPr id="79" name="Google Shape;79;p13"/>
          <p:cNvSpPr txBox="1"/>
          <p:nvPr/>
        </p:nvSpPr>
        <p:spPr>
          <a:xfrm>
            <a:off x="15801525" y="26993825"/>
            <a:ext cx="14512200" cy="4685700"/>
          </a:xfrm>
          <a:prstGeom prst="rect">
            <a:avLst/>
          </a:prstGeom>
          <a:noFill/>
          <a:ln cap="flat" cmpd="sng" w="76200">
            <a:solidFill>
              <a:srgbClr val="EEBE53"/>
            </a:solidFill>
            <a:prstDash val="solid"/>
            <a:round/>
            <a:headEnd len="sm" w="sm" type="none"/>
            <a:tailEnd len="sm" w="sm" type="none"/>
          </a:ln>
        </p:spPr>
        <p:txBody>
          <a:bodyPr anchorCtr="0" anchor="t" bIns="546125" lIns="546125" spcFirstLastPara="1" rIns="546125" wrap="square" tIns="546125">
            <a:noAutofit/>
          </a:bodyPr>
          <a:lstStyle/>
          <a:p>
            <a:pPr indent="520703" lvl="0" marL="0" rtl="0" algn="l">
              <a:lnSpc>
                <a:spcPct val="200000"/>
              </a:lnSpc>
              <a:spcBef>
                <a:spcPts val="0"/>
              </a:spcBef>
              <a:spcAft>
                <a:spcPts val="0"/>
              </a:spcAft>
              <a:buClr>
                <a:schemeClr val="dk1"/>
              </a:buClr>
              <a:buSzPts val="1100"/>
              <a:buFont typeface="Arial"/>
              <a:buNone/>
            </a:pPr>
            <a:r>
              <a:rPr b="1" lang="en" sz="3000">
                <a:solidFill>
                  <a:schemeClr val="lt1"/>
                </a:solidFill>
                <a:latin typeface="Roboto"/>
                <a:ea typeface="Roboto"/>
                <a:cs typeface="Roboto"/>
                <a:sym typeface="Roboto"/>
              </a:rPr>
              <a:t>In the future the plan for this project is too get a working model. Once we get a working model we can implement the model into a dog feeder and test the dog feeder on actual dogs.</a:t>
            </a:r>
            <a:endParaRPr b="1" sz="3000">
              <a:solidFill>
                <a:schemeClr val="lt1"/>
              </a:solidFill>
              <a:latin typeface="Roboto"/>
              <a:ea typeface="Roboto"/>
              <a:cs typeface="Roboto"/>
              <a:sym typeface="Roboto"/>
            </a:endParaRPr>
          </a:p>
          <a:p>
            <a:pPr indent="457200" lvl="0" marL="0" rtl="0" algn="l">
              <a:lnSpc>
                <a:spcPct val="200000"/>
              </a:lnSpc>
              <a:spcBef>
                <a:spcPts val="0"/>
              </a:spcBef>
              <a:spcAft>
                <a:spcPts val="0"/>
              </a:spcAft>
              <a:buNone/>
            </a:pPr>
            <a:r>
              <a:t/>
            </a:r>
            <a:endParaRPr b="1" sz="3000">
              <a:solidFill>
                <a:schemeClr val="lt1"/>
              </a:solidFill>
              <a:latin typeface="Roboto"/>
              <a:ea typeface="Roboto"/>
              <a:cs typeface="Roboto"/>
              <a:sym typeface="Roboto"/>
            </a:endParaRPr>
          </a:p>
        </p:txBody>
      </p:sp>
      <p:sp>
        <p:nvSpPr>
          <p:cNvPr id="80" name="Google Shape;80;p13"/>
          <p:cNvSpPr txBox="1"/>
          <p:nvPr/>
        </p:nvSpPr>
        <p:spPr>
          <a:xfrm>
            <a:off x="15559125" y="5903950"/>
            <a:ext cx="12221700" cy="5848200"/>
          </a:xfrm>
          <a:prstGeom prst="rect">
            <a:avLst/>
          </a:prstGeom>
          <a:noFill/>
          <a:ln cap="flat" cmpd="sng" w="76200">
            <a:solidFill>
              <a:srgbClr val="EEBE53"/>
            </a:solidFill>
            <a:prstDash val="solid"/>
            <a:round/>
            <a:headEnd len="sm" w="sm" type="none"/>
            <a:tailEnd len="sm" w="sm" type="none"/>
          </a:ln>
        </p:spPr>
        <p:txBody>
          <a:bodyPr anchorCtr="0" anchor="t" bIns="546125" lIns="546125" spcFirstLastPara="1" rIns="546125" wrap="square" tIns="546125">
            <a:noAutofit/>
          </a:bodyPr>
          <a:lstStyle/>
          <a:p>
            <a:pPr indent="520703" lvl="0" marL="0" rtl="0" algn="l">
              <a:lnSpc>
                <a:spcPct val="200000"/>
              </a:lnSpc>
              <a:spcBef>
                <a:spcPts val="0"/>
              </a:spcBef>
              <a:spcAft>
                <a:spcPts val="0"/>
              </a:spcAft>
              <a:buClr>
                <a:schemeClr val="dk1"/>
              </a:buClr>
              <a:buSzPts val="1100"/>
              <a:buFont typeface="Arial"/>
              <a:buNone/>
            </a:pPr>
            <a:r>
              <a:rPr b="1" lang="en" sz="3000">
                <a:solidFill>
                  <a:schemeClr val="lt1"/>
                </a:solidFill>
                <a:latin typeface="Roboto"/>
                <a:ea typeface="Roboto"/>
                <a:cs typeface="Roboto"/>
                <a:sym typeface="Roboto"/>
              </a:rPr>
              <a:t>This model uses a combination of different models. These models being YOLO, and Mmpose. Each model used to serve a different purpose. For instance, Mmpose was used to detect what the dog was physically doing. Another example, would be YOLO being used to detect if there is a actually a dog in the video.</a:t>
            </a:r>
            <a:endParaRPr b="1" sz="3000">
              <a:solidFill>
                <a:schemeClr val="lt1"/>
              </a:solidFill>
              <a:latin typeface="Roboto"/>
              <a:ea typeface="Roboto"/>
              <a:cs typeface="Roboto"/>
              <a:sym typeface="Roboto"/>
            </a:endParaRPr>
          </a:p>
          <a:p>
            <a:pPr indent="520703" lvl="0" marL="0" rtl="0" algn="l">
              <a:lnSpc>
                <a:spcPct val="200000"/>
              </a:lnSpc>
              <a:spcBef>
                <a:spcPts val="0"/>
              </a:spcBef>
              <a:spcAft>
                <a:spcPts val="0"/>
              </a:spcAft>
              <a:buNone/>
            </a:pPr>
            <a:r>
              <a:t/>
            </a:r>
            <a:endParaRPr b="1" sz="3000">
              <a:solidFill>
                <a:schemeClr val="lt1"/>
              </a:solidFill>
              <a:latin typeface="Roboto"/>
              <a:ea typeface="Roboto"/>
              <a:cs typeface="Roboto"/>
              <a:sym typeface="Roboto"/>
            </a:endParaRPr>
          </a:p>
          <a:p>
            <a:pPr indent="457200" lvl="0" marL="0" rtl="0" algn="l">
              <a:lnSpc>
                <a:spcPct val="200000"/>
              </a:lnSpc>
              <a:spcBef>
                <a:spcPts val="0"/>
              </a:spcBef>
              <a:spcAft>
                <a:spcPts val="0"/>
              </a:spcAft>
              <a:buNone/>
            </a:pPr>
            <a:r>
              <a:t/>
            </a:r>
            <a:endParaRPr b="1" sz="3000">
              <a:solidFill>
                <a:schemeClr val="lt1"/>
              </a:solidFill>
              <a:latin typeface="Roboto"/>
              <a:ea typeface="Roboto"/>
              <a:cs typeface="Roboto"/>
              <a:sym typeface="Roboto"/>
            </a:endParaRPr>
          </a:p>
        </p:txBody>
      </p:sp>
      <p:pic>
        <p:nvPicPr>
          <p:cNvPr id="81" name="Google Shape;81;p13"/>
          <p:cNvPicPr preferRelativeResize="0"/>
          <p:nvPr/>
        </p:nvPicPr>
        <p:blipFill>
          <a:blip r:embed="rId8">
            <a:alphaModFix/>
          </a:blip>
          <a:stretch>
            <a:fillRect/>
          </a:stretch>
        </p:blipFill>
        <p:spPr>
          <a:xfrm>
            <a:off x="36665400" y="4977138"/>
            <a:ext cx="5303050" cy="5255912"/>
          </a:xfrm>
          <a:prstGeom prst="rect">
            <a:avLst/>
          </a:prstGeom>
          <a:noFill/>
          <a:ln>
            <a:noFill/>
          </a:ln>
        </p:spPr>
      </p:pic>
      <p:cxnSp>
        <p:nvCxnSpPr>
          <p:cNvPr id="82" name="Google Shape;82;p13"/>
          <p:cNvCxnSpPr>
            <a:stCxn id="77" idx="3"/>
            <a:endCxn id="81" idx="1"/>
          </p:cNvCxnSpPr>
          <p:nvPr/>
        </p:nvCxnSpPr>
        <p:spPr>
          <a:xfrm>
            <a:off x="34300838" y="7605100"/>
            <a:ext cx="2364600" cy="0"/>
          </a:xfrm>
          <a:prstGeom prst="straightConnector1">
            <a:avLst/>
          </a:prstGeom>
          <a:noFill/>
          <a:ln cap="flat" cmpd="sng" w="152400">
            <a:solidFill>
              <a:srgbClr val="EEBE53"/>
            </a:solidFill>
            <a:prstDash val="solid"/>
            <a:round/>
            <a:headEnd len="med" w="med" type="none"/>
            <a:tailEnd len="med" w="med" type="triangle"/>
          </a:ln>
        </p:spPr>
      </p:cxnSp>
      <p:cxnSp>
        <p:nvCxnSpPr>
          <p:cNvPr id="83" name="Google Shape;83;p13"/>
          <p:cNvCxnSpPr>
            <a:stCxn id="72" idx="0"/>
            <a:endCxn id="81" idx="2"/>
          </p:cNvCxnSpPr>
          <p:nvPr/>
        </p:nvCxnSpPr>
        <p:spPr>
          <a:xfrm rot="10800000">
            <a:off x="39316925" y="10233050"/>
            <a:ext cx="0" cy="2282400"/>
          </a:xfrm>
          <a:prstGeom prst="straightConnector1">
            <a:avLst/>
          </a:prstGeom>
          <a:noFill/>
          <a:ln cap="flat" cmpd="sng" w="152400">
            <a:solidFill>
              <a:srgbClr val="EEBE53"/>
            </a:solidFill>
            <a:prstDash val="solid"/>
            <a:round/>
            <a:headEnd len="med" w="med" type="none"/>
            <a:tailEnd len="med" w="med" type="triangle"/>
          </a:ln>
        </p:spPr>
      </p:cxn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